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0" r:id="rId4"/>
  </p:sldMasterIdLst>
  <p:notesMasterIdLst>
    <p:notesMasterId r:id="rId13"/>
  </p:notesMasterIdLst>
  <p:handoutMasterIdLst>
    <p:handoutMasterId r:id="rId14"/>
  </p:handoutMasterIdLst>
  <p:sldIdLst>
    <p:sldId id="282" r:id="rId5"/>
    <p:sldId id="271" r:id="rId6"/>
    <p:sldId id="270" r:id="rId7"/>
    <p:sldId id="291" r:id="rId8"/>
    <p:sldId id="288" r:id="rId9"/>
    <p:sldId id="276" r:id="rId10"/>
    <p:sldId id="278" r:id="rId11"/>
    <p:sldId id="284"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E8E8"/>
    <a:srgbClr val="B20738"/>
    <a:srgbClr val="005566"/>
    <a:srgbClr val="003865"/>
    <a:srgbClr val="2C2C2C"/>
    <a:srgbClr val="000000"/>
    <a:srgbClr val="78BE21"/>
    <a:srgbClr val="0D0D0D"/>
    <a:srgbClr val="00A3E2"/>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89889" autoAdjust="0"/>
  </p:normalViewPr>
  <p:slideViewPr>
    <p:cSldViewPr snapToGrid="0">
      <p:cViewPr varScale="1">
        <p:scale>
          <a:sx n="76" d="100"/>
          <a:sy n="76" d="100"/>
        </p:scale>
        <p:origin x="270" y="39"/>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260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https://mn365-my.sharepoint.com/personal/amanda_rohrer_state_mn_us/Documents/License%20coverage.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Pct of Total Jobs that</a:t>
            </a:r>
            <a:r>
              <a:rPr lang="en-US" baseline="0"/>
              <a:t> May Require a License</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1"/>
          <c:order val="0"/>
          <c:tx>
            <c:v>Pct of Total</c:v>
          </c:tx>
          <c:spPr>
            <a:ln w="28575" cap="rnd">
              <a:solidFill>
                <a:schemeClr val="accent2"/>
              </a:solidFill>
              <a:round/>
            </a:ln>
            <a:effectLst/>
          </c:spPr>
          <c:marker>
            <c:symbol val="none"/>
          </c:marker>
          <c:cat>
            <c:numRef>
              <c:f>Sheet1!$U$1:$AA$1</c:f>
              <c:numCache>
                <c:formatCode>General</c:formatCode>
                <c:ptCount val="7"/>
                <c:pt idx="0">
                  <c:v>2017</c:v>
                </c:pt>
                <c:pt idx="1">
                  <c:v>2018</c:v>
                </c:pt>
                <c:pt idx="2">
                  <c:v>2019</c:v>
                </c:pt>
                <c:pt idx="3">
                  <c:v>2020</c:v>
                </c:pt>
                <c:pt idx="4">
                  <c:v>2021</c:v>
                </c:pt>
                <c:pt idx="5">
                  <c:v>2022</c:v>
                </c:pt>
                <c:pt idx="6">
                  <c:v>2023</c:v>
                </c:pt>
              </c:numCache>
            </c:numRef>
          </c:cat>
          <c:val>
            <c:numRef>
              <c:f>Sheet1!$U$26:$AA$26</c:f>
              <c:numCache>
                <c:formatCode>0.0%</c:formatCode>
                <c:ptCount val="7"/>
                <c:pt idx="0">
                  <c:v>0.25825851273738726</c:v>
                </c:pt>
                <c:pt idx="1">
                  <c:v>0.25916246475955396</c:v>
                </c:pt>
                <c:pt idx="2">
                  <c:v>0.26246504580955238</c:v>
                </c:pt>
                <c:pt idx="3">
                  <c:v>0.26706028880786614</c:v>
                </c:pt>
                <c:pt idx="4">
                  <c:v>0.26840686834639932</c:v>
                </c:pt>
                <c:pt idx="5">
                  <c:v>0.26606326890097776</c:v>
                </c:pt>
                <c:pt idx="6">
                  <c:v>0.26672431925225221</c:v>
                </c:pt>
              </c:numCache>
            </c:numRef>
          </c:val>
          <c:smooth val="0"/>
          <c:extLst>
            <c:ext xmlns:c16="http://schemas.microsoft.com/office/drawing/2014/chart" uri="{C3380CC4-5D6E-409C-BE32-E72D297353CC}">
              <c16:uniqueId val="{00000000-3AB7-4B51-9D89-2816DD9F2508}"/>
            </c:ext>
          </c:extLst>
        </c:ser>
        <c:dLbls>
          <c:showLegendKey val="0"/>
          <c:showVal val="0"/>
          <c:showCatName val="0"/>
          <c:showSerName val="0"/>
          <c:showPercent val="0"/>
          <c:showBubbleSize val="0"/>
        </c:dLbls>
        <c:smooth val="0"/>
        <c:axId val="892163920"/>
        <c:axId val="892156360"/>
      </c:lineChart>
      <c:catAx>
        <c:axId val="892163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92156360"/>
        <c:crosses val="autoZero"/>
        <c:auto val="1"/>
        <c:lblAlgn val="ctr"/>
        <c:lblOffset val="100"/>
        <c:noMultiLvlLbl val="0"/>
      </c:catAx>
      <c:valAx>
        <c:axId val="89215636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921639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latin typeface="NeueHaasGroteskText Std" panose="020B0504020202020204" pitchFamily="34" charset="0"/>
            </a:endParaRP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2A04DE5-F1A9-4D45-BF54-BEFDBA739CA2}" type="datetimeFigureOut">
              <a:rPr lang="en-US" smtClean="0">
                <a:latin typeface="NeueHaasGroteskText Std" panose="020B0504020202020204" pitchFamily="34" charset="0"/>
              </a:rPr>
              <a:t>4/16/2025</a:t>
            </a:fld>
            <a:endParaRPr lang="en-US" dirty="0">
              <a:latin typeface="NeueHaasGroteskText Std" panose="020B0504020202020204" pitchFamily="34" charset="0"/>
            </a:endParaRPr>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latin typeface="NeueHaasGroteskText Std" panose="020B0504020202020204" pitchFamily="34" charset="0"/>
            </a:endParaRP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3886E1E-70B3-41D2-AD41-BEE4979EC759}" type="slidenum">
              <a:rPr lang="en-US" smtClean="0">
                <a:latin typeface="NeueHaasGroteskText Std" panose="020B0504020202020204" pitchFamily="34" charset="0"/>
              </a:rPr>
              <a:t>‹#›</a:t>
            </a:fld>
            <a:endParaRPr lang="en-US" dirty="0">
              <a:latin typeface="NeueHaasGroteskText Std" panose="020B0504020202020204" pitchFamily="34" charset="0"/>
            </a:endParaRPr>
          </a:p>
        </p:txBody>
      </p:sp>
    </p:spTree>
    <p:extLst>
      <p:ext uri="{BB962C8B-B14F-4D97-AF65-F5344CB8AC3E}">
        <p14:creationId xmlns:p14="http://schemas.microsoft.com/office/powerpoint/2010/main" val="55661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atin typeface="NeueHaasGroteskText Std" panose="020B0504020202020204" pitchFamily="34" charset="0"/>
              </a:defRPr>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atin typeface="NeueHaasGroteskText Std" panose="020B0504020202020204" pitchFamily="34" charset="0"/>
              </a:defRPr>
            </a:lvl1pPr>
          </a:lstStyle>
          <a:p>
            <a:fld id="{A50CD39D-89B0-4C68-805A-35C75A7C20C8}" type="datetimeFigureOut">
              <a:rPr lang="en-US" smtClean="0"/>
              <a:pPr/>
              <a:t>4/16/2025</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atin typeface="NeueHaasGroteskText Std" panose="020B0504020202020204" pitchFamily="34" charset="0"/>
              </a:defRPr>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atin typeface="NeueHaasGroteskText Std" panose="020B0504020202020204" pitchFamily="34" charset="0"/>
              </a:defRPr>
            </a:lvl1pPr>
          </a:lstStyle>
          <a:p>
            <a:fld id="{F9F08466-AEA7-4FC0-9459-6A32F61DA297}" type="slidenum">
              <a:rPr lang="en-US" smtClean="0"/>
              <a:pPr/>
              <a:t>‹#›</a:t>
            </a:fld>
            <a:endParaRPr lang="en-US" dirty="0"/>
          </a:p>
        </p:txBody>
      </p:sp>
    </p:spTree>
    <p:extLst>
      <p:ext uri="{BB962C8B-B14F-4D97-AF65-F5344CB8AC3E}">
        <p14:creationId xmlns:p14="http://schemas.microsoft.com/office/powerpoint/2010/main" val="3209786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NeueHaasGroteskText Std" panose="020B0504020202020204" pitchFamily="34" charset="0"/>
        <a:ea typeface="+mn-ea"/>
        <a:cs typeface="+mn-cs"/>
      </a:defRPr>
    </a:lvl1pPr>
    <a:lvl2pPr marL="457200" algn="l" defTabSz="914400" rtl="0" eaLnBrk="1" latinLnBrk="0" hangingPunct="1">
      <a:defRPr sz="1200" kern="1200">
        <a:solidFill>
          <a:schemeClr val="tx1"/>
        </a:solidFill>
        <a:latin typeface="NeueHaasGroteskText Std" panose="020B0504020202020204" pitchFamily="34" charset="0"/>
        <a:ea typeface="+mn-ea"/>
        <a:cs typeface="+mn-cs"/>
      </a:defRPr>
    </a:lvl2pPr>
    <a:lvl3pPr marL="914400" algn="l" defTabSz="914400" rtl="0" eaLnBrk="1" latinLnBrk="0" hangingPunct="1">
      <a:defRPr sz="1200" kern="1200">
        <a:solidFill>
          <a:schemeClr val="tx1"/>
        </a:solidFill>
        <a:latin typeface="NeueHaasGroteskText Std" panose="020B0504020202020204" pitchFamily="34" charset="0"/>
        <a:ea typeface="+mn-ea"/>
        <a:cs typeface="+mn-cs"/>
      </a:defRPr>
    </a:lvl3pPr>
    <a:lvl4pPr marL="1371600" algn="l" defTabSz="914400" rtl="0" eaLnBrk="1" latinLnBrk="0" hangingPunct="1">
      <a:defRPr sz="1200" kern="1200">
        <a:solidFill>
          <a:schemeClr val="tx1"/>
        </a:solidFill>
        <a:latin typeface="NeueHaasGroteskText Std" panose="020B0504020202020204" pitchFamily="34" charset="0"/>
        <a:ea typeface="+mn-ea"/>
        <a:cs typeface="+mn-cs"/>
      </a:defRPr>
    </a:lvl4pPr>
    <a:lvl5pPr marL="1828800" algn="l" defTabSz="914400" rtl="0" eaLnBrk="1" latinLnBrk="0" hangingPunct="1">
      <a:defRPr sz="1200" kern="1200">
        <a:solidFill>
          <a:schemeClr val="tx1"/>
        </a:solidFill>
        <a:latin typeface="NeueHaasGroteskText Std" panose="020B05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JobHistory</a:t>
            </a:r>
            <a:r>
              <a:rPr lang="en-US" dirty="0"/>
              <a:t> table released in October, opportunity to answer some of the questions that have been lingering.  What kind of coverage is there? Does the time series align with other sources? How far would I trust this data? </a:t>
            </a:r>
          </a:p>
          <a:p>
            <a:r>
              <a:rPr lang="en-US" dirty="0"/>
              <a:t>Two approaches – top level and detailed industry comparison</a:t>
            </a:r>
          </a:p>
        </p:txBody>
      </p:sp>
      <p:sp>
        <p:nvSpPr>
          <p:cNvPr id="4" name="Slide Number Placeholder 3"/>
          <p:cNvSpPr>
            <a:spLocks noGrp="1"/>
          </p:cNvSpPr>
          <p:nvPr>
            <p:ph type="sldNum" sz="quarter" idx="5"/>
          </p:nvPr>
        </p:nvSpPr>
        <p:spPr/>
        <p:txBody>
          <a:bodyPr/>
          <a:lstStyle/>
          <a:p>
            <a:fld id="{F9F08466-AEA7-4FC0-9459-6A32F61DA297}" type="slidenum">
              <a:rPr lang="en-US" smtClean="0"/>
              <a:pPr/>
              <a:t>1</a:t>
            </a:fld>
            <a:endParaRPr lang="en-US" dirty="0"/>
          </a:p>
        </p:txBody>
      </p:sp>
    </p:spTree>
    <p:extLst>
      <p:ext uri="{BB962C8B-B14F-4D97-AF65-F5344CB8AC3E}">
        <p14:creationId xmlns:p14="http://schemas.microsoft.com/office/powerpoint/2010/main" val="3386572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2</a:t>
            </a:fld>
            <a:endParaRPr lang="en-US" dirty="0"/>
          </a:p>
        </p:txBody>
      </p:sp>
    </p:spTree>
    <p:extLst>
      <p:ext uri="{BB962C8B-B14F-4D97-AF65-F5344CB8AC3E}">
        <p14:creationId xmlns:p14="http://schemas.microsoft.com/office/powerpoint/2010/main" val="2097758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Examples: </a:t>
            </a:r>
          </a:p>
          <a:p>
            <a:r>
              <a:rPr lang="en-US" dirty="0"/>
              <a:t>Medication Aide – many states require that staff in nursing homes (supervised by medical staff like RNs) who distribute medication have to have a state-issued credential.  All the ones I found were very short classes mostly summarizing the legal and ethical implications of getting medications wrong.  I’m unclear if these are miscoded or just a similar job performed in the residential care setting. </a:t>
            </a:r>
          </a:p>
          <a:p>
            <a:endParaRPr lang="en-US"/>
          </a:p>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7</a:t>
            </a:fld>
            <a:endParaRPr lang="en-US" dirty="0"/>
          </a:p>
        </p:txBody>
      </p:sp>
    </p:spTree>
    <p:extLst>
      <p:ext uri="{BB962C8B-B14F-4D97-AF65-F5344CB8AC3E}">
        <p14:creationId xmlns:p14="http://schemas.microsoft.com/office/powerpoint/2010/main" val="2763867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8</a:t>
            </a:fld>
            <a:endParaRPr lang="en-US" dirty="0"/>
          </a:p>
        </p:txBody>
      </p:sp>
    </p:spTree>
    <p:extLst>
      <p:ext uri="{BB962C8B-B14F-4D97-AF65-F5344CB8AC3E}">
        <p14:creationId xmlns:p14="http://schemas.microsoft.com/office/powerpoint/2010/main" val="2194956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Logo Only)">
    <p:bg bwMode="gray">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auto">
          <a:xfrm>
            <a:off x="0" y="4188564"/>
            <a:ext cx="12192000" cy="1199223"/>
          </a:xfrm>
          <a:solidFill>
            <a:schemeClr val="accent2"/>
          </a:solidFill>
        </p:spPr>
        <p:txBody>
          <a:bodyPr wrap="square" lIns="182880" tIns="91440" rIns="182880" bIns="91440" spcCol="0" anchor="ctr">
            <a:normAutofit/>
          </a:bodyPr>
          <a:lstStyle>
            <a:lvl1pPr algn="ctr">
              <a:lnSpc>
                <a:spcPct val="90000"/>
              </a:lnSpc>
              <a:defRPr sz="3600" baseline="0">
                <a:solidFill>
                  <a:schemeClr val="tx1"/>
                </a:solidFill>
              </a:defRPr>
            </a:lvl1pPr>
          </a:lstStyle>
          <a:p>
            <a:r>
              <a:rPr lang="en-US" dirty="0"/>
              <a:t>Click to enter the slideshow title</a:t>
            </a:r>
          </a:p>
        </p:txBody>
      </p:sp>
      <p:sp>
        <p:nvSpPr>
          <p:cNvPr id="3" name="Rectangle 2"/>
          <p:cNvSpPr/>
          <p:nvPr userDrawn="1"/>
        </p:nvSpPr>
        <p:spPr bwMode="auto">
          <a:xfrm>
            <a:off x="0" y="5387786"/>
            <a:ext cx="12192000" cy="14702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bwMode="black">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a:t>Firstname</a:t>
            </a:r>
            <a:r>
              <a:rPr lang="en-US" sz="1800" dirty="0"/>
              <a:t> </a:t>
            </a:r>
            <a:r>
              <a:rPr lang="en-US" sz="1800" dirty="0" err="1"/>
              <a:t>Lastname</a:t>
            </a:r>
            <a:r>
              <a:rPr lang="en-US" sz="1800" dirty="0"/>
              <a:t> | Job Title</a:t>
            </a:r>
          </a:p>
          <a:p>
            <a:r>
              <a:rPr lang="en-US" sz="1800" dirty="0"/>
              <a:t>Date</a:t>
            </a:r>
            <a:endParaRPr lang="en-US" dirty="0"/>
          </a:p>
        </p:txBody>
      </p:sp>
      <p:sp>
        <p:nvSpPr>
          <p:cNvPr id="18" name="Date Placeholder 17"/>
          <p:cNvSpPr>
            <a:spLocks noGrp="1"/>
          </p:cNvSpPr>
          <p:nvPr>
            <p:ph type="dt" sz="half" idx="15"/>
          </p:nvPr>
        </p:nvSpPr>
        <p:spPr bwMode="black"/>
        <p:txBody>
          <a:bodyPr/>
          <a:lstStyle/>
          <a:p>
            <a:fld id="{D7ED242C-24FB-43A0-BCB6-43756FC812F6}" type="datetime1">
              <a:rPr lang="en-US" smtClean="0"/>
              <a:t>4/16/2025</a:t>
            </a:fld>
            <a:endParaRPr lang="en-US" dirty="0"/>
          </a:p>
        </p:txBody>
      </p:sp>
      <p:sp>
        <p:nvSpPr>
          <p:cNvPr id="9"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19" name="Slide Number Placeholder 18"/>
          <p:cNvSpPr>
            <a:spLocks noGrp="1"/>
          </p:cNvSpPr>
          <p:nvPr>
            <p:ph type="sldNum" sz="quarter" idx="16"/>
          </p:nvPr>
        </p:nvSpPr>
        <p:spPr bwMode="black"/>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697389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ck Overlay, Gray Title">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0" y="0"/>
            <a:ext cx="12192000" cy="1219198"/>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9" name="Picture Placeholder 12"/>
          <p:cNvSpPr>
            <a:spLocks noGrp="1"/>
          </p:cNvSpPr>
          <p:nvPr>
            <p:ph type="pic" sz="quarter" idx="13" hasCustomPrompt="1"/>
          </p:nvPr>
        </p:nvSpPr>
        <p:spPr bwMode="gray">
          <a:xfrm>
            <a:off x="0" y="1219198"/>
            <a:ext cx="12192000" cy="5638802"/>
          </a:xfrm>
        </p:spPr>
        <p:txBody>
          <a:bodyPr/>
          <a:lstStyle/>
          <a:p>
            <a:r>
              <a:rPr lang="en-US" dirty="0"/>
              <a:t>Click Icon to add picture</a:t>
            </a:r>
          </a:p>
        </p:txBody>
      </p:sp>
      <p:sp>
        <p:nvSpPr>
          <p:cNvPr id="10" name="Content Placeholder 2"/>
          <p:cNvSpPr>
            <a:spLocks noGrp="1"/>
          </p:cNvSpPr>
          <p:nvPr>
            <p:ph idx="1"/>
          </p:nvPr>
        </p:nvSpPr>
        <p:spPr bwMode="auto">
          <a:xfrm>
            <a:off x="0" y="2609242"/>
            <a:ext cx="5683624" cy="2858714"/>
          </a:xfrm>
          <a:solidFill>
            <a:schemeClr val="tx1">
              <a:alpha val="88000"/>
            </a:schemeClr>
          </a:solidFill>
        </p:spPr>
        <p:txBody>
          <a:bodyPr rIns="274320" anchor="ctr"/>
          <a:lstStyle>
            <a:lvl1pPr marL="685800" indent="-228600">
              <a:lnSpc>
                <a:spcPct val="100000"/>
              </a:lnSpc>
              <a:spcBef>
                <a:spcPts val="0"/>
              </a:spcBef>
              <a:buClr>
                <a:schemeClr val="accent2"/>
              </a:buClr>
              <a:defRPr sz="2500">
                <a:solidFill>
                  <a:schemeClr val="bg1"/>
                </a:solidFill>
              </a:defRPr>
            </a:lvl1pPr>
            <a:lvl2pPr marL="1143000" indent="-228600">
              <a:lnSpc>
                <a:spcPct val="100000"/>
              </a:lnSpc>
              <a:buClr>
                <a:schemeClr val="accent2"/>
              </a:buClr>
              <a:defRPr sz="2100">
                <a:solidFill>
                  <a:schemeClr val="bg1"/>
                </a:solidFill>
              </a:defRPr>
            </a:lvl2pPr>
            <a:lvl3pPr marL="1600200" indent="-228600">
              <a:lnSpc>
                <a:spcPct val="100000"/>
              </a:lnSpc>
              <a:buClr>
                <a:schemeClr val="accent2"/>
              </a:buClr>
              <a:defRPr sz="1700">
                <a:solidFill>
                  <a:schemeClr val="bg1"/>
                </a:solidFill>
              </a:defRPr>
            </a:lvl3pPr>
            <a:lvl4pPr marL="2057400" indent="-228600">
              <a:lnSpc>
                <a:spcPct val="100000"/>
              </a:lnSpc>
              <a:buClr>
                <a:schemeClr val="accent2"/>
              </a:buClr>
              <a:defRPr sz="1700">
                <a:solidFill>
                  <a:schemeClr val="bg1"/>
                </a:solidFill>
              </a:defRPr>
            </a:lvl4pPr>
            <a:lvl5pPr marL="2514600" indent="-228600">
              <a:lnSpc>
                <a:spcPct val="100000"/>
              </a:lnSpc>
              <a:buClr>
                <a:schemeClr val="accent2"/>
              </a:buClr>
              <a:defRPr sz="17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7623397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ck Overlay, Whit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9" name="Picture Placeholder 12"/>
          <p:cNvSpPr>
            <a:spLocks noGrp="1"/>
          </p:cNvSpPr>
          <p:nvPr>
            <p:ph type="pic" sz="quarter" idx="13" hasCustomPrompt="1"/>
          </p:nvPr>
        </p:nvSpPr>
        <p:spPr bwMode="gray">
          <a:xfrm>
            <a:off x="0" y="1219198"/>
            <a:ext cx="12192000" cy="5638802"/>
          </a:xfrm>
        </p:spPr>
        <p:txBody>
          <a:bodyPr/>
          <a:lstStyle>
            <a:lvl1pPr>
              <a:defRPr baseline="0"/>
            </a:lvl1pPr>
          </a:lstStyle>
          <a:p>
            <a:r>
              <a:rPr lang="en-US" dirty="0"/>
              <a:t>Click Icon to add picture</a:t>
            </a:r>
          </a:p>
        </p:txBody>
      </p:sp>
      <p:sp>
        <p:nvSpPr>
          <p:cNvPr id="10" name="Content Placeholder 2"/>
          <p:cNvSpPr>
            <a:spLocks noGrp="1"/>
          </p:cNvSpPr>
          <p:nvPr>
            <p:ph idx="1"/>
          </p:nvPr>
        </p:nvSpPr>
        <p:spPr bwMode="auto">
          <a:xfrm>
            <a:off x="0" y="2609242"/>
            <a:ext cx="5683624" cy="2858714"/>
          </a:xfrm>
          <a:solidFill>
            <a:schemeClr val="tx1">
              <a:alpha val="88000"/>
            </a:schemeClr>
          </a:solidFill>
        </p:spPr>
        <p:txBody>
          <a:bodyPr rIns="274320" anchor="ctr"/>
          <a:lstStyle>
            <a:lvl1pPr marL="685800" indent="-228600">
              <a:lnSpc>
                <a:spcPct val="100000"/>
              </a:lnSpc>
              <a:spcBef>
                <a:spcPts val="0"/>
              </a:spcBef>
              <a:buClr>
                <a:schemeClr val="accent2"/>
              </a:buClr>
              <a:defRPr>
                <a:solidFill>
                  <a:schemeClr val="bg1"/>
                </a:solidFill>
              </a:defRPr>
            </a:lvl1pPr>
            <a:lvl2pPr marL="1143000" indent="-228600">
              <a:lnSpc>
                <a:spcPct val="100000"/>
              </a:lnSpc>
              <a:buClr>
                <a:schemeClr val="accent2"/>
              </a:buClr>
              <a:defRPr>
                <a:solidFill>
                  <a:schemeClr val="bg1"/>
                </a:solidFill>
              </a:defRPr>
            </a:lvl2pPr>
            <a:lvl3pPr marL="1600200" indent="-228600">
              <a:lnSpc>
                <a:spcPct val="100000"/>
              </a:lnSpc>
              <a:buClr>
                <a:schemeClr val="accent2"/>
              </a:buClr>
              <a:defRPr>
                <a:solidFill>
                  <a:schemeClr val="bg1"/>
                </a:solidFill>
              </a:defRPr>
            </a:lvl3pPr>
            <a:lvl4pPr marL="2057400" indent="-228600">
              <a:lnSpc>
                <a:spcPct val="100000"/>
              </a:lnSpc>
              <a:buClr>
                <a:schemeClr val="accent2"/>
              </a:buClr>
              <a:defRPr>
                <a:solidFill>
                  <a:schemeClr val="bg1"/>
                </a:solidFill>
              </a:defRPr>
            </a:lvl4pPr>
            <a:lvl5pPr marL="2514600" indent="-228600">
              <a:lnSpc>
                <a:spcPct val="100000"/>
              </a:lnSpc>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948801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Solid White)">
    <p:bg bwMode="gray">
      <p:bgPr>
        <a:solidFill>
          <a:schemeClr val="bg1"/>
        </a:soli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bwMode="black">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5" name="Content Placeholder 4"/>
          <p:cNvSpPr>
            <a:spLocks noGrp="1"/>
          </p:cNvSpPr>
          <p:nvPr>
            <p:ph sz="quarter" idx="10"/>
          </p:nvPr>
        </p:nvSpPr>
        <p:spPr bwMode="black">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4"/>
          <p:cNvSpPr>
            <a:spLocks noGrp="1"/>
          </p:cNvSpPr>
          <p:nvPr>
            <p:ph type="dt" sz="half" idx="11"/>
          </p:nvPr>
        </p:nvSpPr>
        <p:spPr bwMode="black">
          <a:xfrm>
            <a:off x="838200" y="6356350"/>
            <a:ext cx="1358590" cy="365125"/>
          </a:xfrm>
        </p:spPr>
        <p:txBody>
          <a:bodyPr/>
          <a:lstStyle/>
          <a:p>
            <a:fld id="{66C283A4-7960-4BFD-B3A5-A2CC5BB2A473}" type="datetime1">
              <a:rPr lang="en-US" smtClean="0"/>
              <a:t>4/16/2025</a:t>
            </a:fld>
            <a:endParaRPr lang="en-US" dirty="0"/>
          </a:p>
        </p:txBody>
      </p:sp>
      <p:sp>
        <p:nvSpPr>
          <p:cNvPr id="7"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9" name="Slide Number Placeholder 6"/>
          <p:cNvSpPr>
            <a:spLocks noGrp="1"/>
          </p:cNvSpPr>
          <p:nvPr>
            <p:ph type="sldNum" sz="quarter" idx="12"/>
          </p:nvPr>
        </p:nvSpPr>
        <p:spPr bwMode="black">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597657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Solid Dark)">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bwMode="white">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5" name="Content Placeholder 4"/>
          <p:cNvSpPr>
            <a:spLocks noGrp="1"/>
          </p:cNvSpPr>
          <p:nvPr>
            <p:ph sz="quarter" idx="10"/>
          </p:nvPr>
        </p:nvSpPr>
        <p:spPr bwMode="white">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4/16/2025</a:t>
            </a:fld>
            <a:endParaRPr lang="en-US" dirty="0"/>
          </a:p>
        </p:txBody>
      </p:sp>
      <p:sp>
        <p:nvSpPr>
          <p:cNvPr id="7"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7679810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Content (Solid Dark)">
    <p:bg bwMode="black">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bwMode="white">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5" name="Content Placeholder 4"/>
          <p:cNvSpPr>
            <a:spLocks noGrp="1"/>
          </p:cNvSpPr>
          <p:nvPr>
            <p:ph sz="quarter" idx="10"/>
          </p:nvPr>
        </p:nvSpPr>
        <p:spPr bwMode="white">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4/16/2025</a:t>
            </a:fld>
            <a:endParaRPr lang="en-US" dirty="0"/>
          </a:p>
        </p:txBody>
      </p:sp>
      <p:sp>
        <p:nvSpPr>
          <p:cNvPr id="7"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30257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Solid Lt Gray)">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bwMode="black">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5" name="Content Placeholder 4"/>
          <p:cNvSpPr>
            <a:spLocks noGrp="1"/>
          </p:cNvSpPr>
          <p:nvPr>
            <p:ph sz="quarter" idx="10"/>
          </p:nvPr>
        </p:nvSpPr>
        <p:spPr bwMode="black">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Date Placeholder 3"/>
          <p:cNvSpPr>
            <a:spLocks noGrp="1"/>
          </p:cNvSpPr>
          <p:nvPr>
            <p:ph type="dt" sz="half" idx="2"/>
          </p:nvPr>
        </p:nvSpPr>
        <p:spPr bwMode="black">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4868D85E-9AAE-43DE-B77A-6CCC9C16CBEC}" type="datetime1">
              <a:rPr lang="en-US" smtClean="0"/>
              <a:t>4/16/2025</a:t>
            </a:fld>
            <a:endParaRPr lang="en-US" dirty="0"/>
          </a:p>
        </p:txBody>
      </p:sp>
      <p:sp>
        <p:nvSpPr>
          <p:cNvPr id="11"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10" name="Slide Number Placeholder 5"/>
          <p:cNvSpPr>
            <a:spLocks noGrp="1"/>
          </p:cNvSpPr>
          <p:nvPr>
            <p:ph type="sldNum" sz="quarter" idx="4"/>
          </p:nvPr>
        </p:nvSpPr>
        <p:spPr bwMode="black">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8248708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le and Content (Solid Dark)">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bwMode="white">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1" name="Content Placeholder 4"/>
          <p:cNvSpPr>
            <a:spLocks noGrp="1"/>
          </p:cNvSpPr>
          <p:nvPr>
            <p:ph sz="quarter" idx="10"/>
          </p:nvPr>
        </p:nvSpPr>
        <p:spPr bwMode="white">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Picture Placeholder 2"/>
          <p:cNvSpPr>
            <a:spLocks noGrp="1"/>
          </p:cNvSpPr>
          <p:nvPr>
            <p:ph type="pic" sz="quarter" idx="13"/>
          </p:nvPr>
        </p:nvSpPr>
        <p:spPr bwMode="gray">
          <a:xfrm>
            <a:off x="7653566" y="1364826"/>
            <a:ext cx="4538434" cy="4538434"/>
          </a:xfrm>
        </p:spPr>
        <p:txBody>
          <a:bodyPr/>
          <a:lstStyle>
            <a:lvl1pPr>
              <a:buClr>
                <a:schemeClr val="accent2"/>
              </a:buClr>
              <a:defRPr>
                <a:solidFill>
                  <a:schemeClr val="bg1"/>
                </a:solidFill>
              </a:defRPr>
            </a:lvl1pPr>
          </a:lstStyle>
          <a:p>
            <a:endParaRPr lang="en-US" dirty="0"/>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4/16/2025</a:t>
            </a:fld>
            <a:endParaRPr lang="en-US" dirty="0"/>
          </a:p>
        </p:txBody>
      </p:sp>
      <p:sp>
        <p:nvSpPr>
          <p:cNvPr id="7"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5389878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Title and Content (Solid Dark)">
    <p:bg bwMode="black">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bwMode="white">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0" name="Content Placeholder 4"/>
          <p:cNvSpPr>
            <a:spLocks noGrp="1"/>
          </p:cNvSpPr>
          <p:nvPr>
            <p:ph sz="quarter" idx="10"/>
          </p:nvPr>
        </p:nvSpPr>
        <p:spPr bwMode="white">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Picture Placeholder 2"/>
          <p:cNvSpPr>
            <a:spLocks noGrp="1"/>
          </p:cNvSpPr>
          <p:nvPr>
            <p:ph type="pic" sz="quarter" idx="13"/>
          </p:nvPr>
        </p:nvSpPr>
        <p:spPr bwMode="gray">
          <a:xfrm>
            <a:off x="7653566" y="1364826"/>
            <a:ext cx="4538434" cy="4538434"/>
          </a:xfrm>
        </p:spPr>
        <p:txBody>
          <a:bodyPr/>
          <a:lstStyle>
            <a:lvl1pPr>
              <a:buClr>
                <a:schemeClr val="accent2"/>
              </a:buClr>
              <a:defRPr>
                <a:solidFill>
                  <a:schemeClr val="bg1"/>
                </a:solidFill>
              </a:defRPr>
            </a:lvl1pPr>
          </a:lstStyle>
          <a:p>
            <a:endParaRPr lang="en-US" dirty="0"/>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4/16/2025</a:t>
            </a:fld>
            <a:endParaRPr lang="en-US" dirty="0"/>
          </a:p>
        </p:txBody>
      </p:sp>
      <p:sp>
        <p:nvSpPr>
          <p:cNvPr id="7"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6945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and Content (Solid Lt Gray)">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bwMode="black">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7" name="Content Placeholder 4"/>
          <p:cNvSpPr>
            <a:spLocks noGrp="1"/>
          </p:cNvSpPr>
          <p:nvPr>
            <p:ph sz="quarter" idx="10"/>
          </p:nvPr>
        </p:nvSpPr>
        <p:spPr bwMode="black">
          <a:xfrm>
            <a:off x="838200" y="1366345"/>
            <a:ext cx="6234953" cy="4788393"/>
          </a:xfr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Picture Placeholder 2"/>
          <p:cNvSpPr>
            <a:spLocks noGrp="1"/>
          </p:cNvSpPr>
          <p:nvPr>
            <p:ph type="pic" sz="quarter" idx="13"/>
          </p:nvPr>
        </p:nvSpPr>
        <p:spPr bwMode="gray">
          <a:xfrm>
            <a:off x="7653566" y="1364826"/>
            <a:ext cx="4538434" cy="4538434"/>
          </a:xfrm>
        </p:spPr>
        <p:txBody>
          <a:bodyPr/>
          <a:lstStyle>
            <a:lvl1pPr>
              <a:buClr>
                <a:schemeClr val="tx1"/>
              </a:buClr>
              <a:defRPr>
                <a:solidFill>
                  <a:schemeClr val="tx1"/>
                </a:solidFill>
              </a:defRPr>
            </a:lvl1pPr>
          </a:lstStyle>
          <a:p>
            <a:endParaRPr lang="en-US" dirty="0"/>
          </a:p>
        </p:txBody>
      </p:sp>
      <p:sp>
        <p:nvSpPr>
          <p:cNvPr id="9" name="Date Placeholder 3"/>
          <p:cNvSpPr>
            <a:spLocks noGrp="1"/>
          </p:cNvSpPr>
          <p:nvPr>
            <p:ph type="dt" sz="half" idx="2"/>
          </p:nvPr>
        </p:nvSpPr>
        <p:spPr bwMode="black">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4868D85E-9AAE-43DE-B77A-6CCC9C16CBEC}" type="datetime1">
              <a:rPr lang="en-US" smtClean="0"/>
              <a:t>4/16/2025</a:t>
            </a:fld>
            <a:endParaRPr lang="en-US" dirty="0"/>
          </a:p>
        </p:txBody>
      </p:sp>
      <p:sp>
        <p:nvSpPr>
          <p:cNvPr id="11"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10" name="Slide Number Placeholder 5"/>
          <p:cNvSpPr>
            <a:spLocks noGrp="1"/>
          </p:cNvSpPr>
          <p:nvPr>
            <p:ph type="sldNum" sz="quarter" idx="4"/>
          </p:nvPr>
        </p:nvSpPr>
        <p:spPr bwMode="black">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9864900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am Page (4 Up)">
    <p:bg bwMode="gray">
      <p:bgRef idx="1001">
        <a:schemeClr val="bg1"/>
      </p:bgRef>
    </p:bg>
    <p:spTree>
      <p:nvGrpSpPr>
        <p:cNvPr id="1" name=""/>
        <p:cNvGrpSpPr/>
        <p:nvPr/>
      </p:nvGrpSpPr>
      <p:grpSpPr>
        <a:xfrm>
          <a:off x="0" y="0"/>
          <a:ext cx="0" cy="0"/>
          <a:chOff x="0" y="0"/>
          <a:chExt cx="0" cy="0"/>
        </a:xfrm>
      </p:grpSpPr>
      <p:sp>
        <p:nvSpPr>
          <p:cNvPr id="18" name="Title 1"/>
          <p:cNvSpPr>
            <a:spLocks noGrp="1"/>
          </p:cNvSpPr>
          <p:nvPr>
            <p:ph type="title" hasCustomPrompt="1"/>
          </p:nvPr>
        </p:nvSpPr>
        <p:spPr bwMode="auto">
          <a:xfrm>
            <a:off x="0" y="1"/>
            <a:ext cx="12192000" cy="1216022"/>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17" name="Rectangle 16"/>
          <p:cNvSpPr/>
          <p:nvPr userDrawn="1"/>
        </p:nvSpPr>
        <p:spPr bwMode="auto">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bwMode="gray">
          <a:xfrm>
            <a:off x="806332" y="1981899"/>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7" name="Text Placeholder 3"/>
          <p:cNvSpPr>
            <a:spLocks noGrp="1"/>
          </p:cNvSpPr>
          <p:nvPr>
            <p:ph type="body" sz="quarter" idx="15" hasCustomPrompt="1"/>
          </p:nvPr>
        </p:nvSpPr>
        <p:spPr bwMode="black">
          <a:xfrm>
            <a:off x="581719"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0" name="Picture Placeholder 2"/>
          <p:cNvSpPr>
            <a:spLocks noGrp="1"/>
          </p:cNvSpPr>
          <p:nvPr>
            <p:ph type="pic" sz="quarter" idx="16" hasCustomPrompt="1"/>
          </p:nvPr>
        </p:nvSpPr>
        <p:spPr bwMode="gray">
          <a:xfrm>
            <a:off x="3646176"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1" name="Text Placeholder 3"/>
          <p:cNvSpPr>
            <a:spLocks noGrp="1"/>
          </p:cNvSpPr>
          <p:nvPr>
            <p:ph type="body" sz="quarter" idx="17" hasCustomPrompt="1"/>
          </p:nvPr>
        </p:nvSpPr>
        <p:spPr bwMode="black">
          <a:xfrm>
            <a:off x="3421563"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2" name="Picture Placeholder 2"/>
          <p:cNvSpPr>
            <a:spLocks noGrp="1"/>
          </p:cNvSpPr>
          <p:nvPr>
            <p:ph type="pic" sz="quarter" idx="18" hasCustomPrompt="1"/>
          </p:nvPr>
        </p:nvSpPr>
        <p:spPr bwMode="gray">
          <a:xfrm>
            <a:off x="6486020"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3" name="Text Placeholder 3"/>
          <p:cNvSpPr>
            <a:spLocks noGrp="1"/>
          </p:cNvSpPr>
          <p:nvPr>
            <p:ph type="body" sz="quarter" idx="19" hasCustomPrompt="1"/>
          </p:nvPr>
        </p:nvSpPr>
        <p:spPr bwMode="black">
          <a:xfrm>
            <a:off x="6261407"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4" name="Picture Placeholder 2"/>
          <p:cNvSpPr>
            <a:spLocks noGrp="1"/>
          </p:cNvSpPr>
          <p:nvPr>
            <p:ph type="pic" sz="quarter" idx="20" hasCustomPrompt="1"/>
          </p:nvPr>
        </p:nvSpPr>
        <p:spPr bwMode="gray">
          <a:xfrm>
            <a:off x="9325864"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21" hasCustomPrompt="1"/>
          </p:nvPr>
        </p:nvSpPr>
        <p:spPr bwMode="black">
          <a:xfrm>
            <a:off x="9101251" y="4341161"/>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6" name="Rectangle 15"/>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bwMode="black"/>
        <p:txBody>
          <a:bodyPr/>
          <a:lstStyle/>
          <a:p>
            <a:fld id="{936DB2D6-5DF4-4264-A4A1-7D3EAF38D255}" type="datetime1">
              <a:rPr lang="en-US" smtClean="0"/>
              <a:t>4/16/2025</a:t>
            </a:fld>
            <a:endParaRPr lang="en-US" dirty="0"/>
          </a:p>
        </p:txBody>
      </p:sp>
      <p:sp>
        <p:nvSpPr>
          <p:cNvPr id="19"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5" name="Slide Number Placeholder 4"/>
          <p:cNvSpPr>
            <a:spLocks noGrp="1"/>
          </p:cNvSpPr>
          <p:nvPr>
            <p:ph type="sldNum" sz="quarter" idx="12"/>
          </p:nvPr>
        </p:nvSpPr>
        <p:spPr bwMode="black"/>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2780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Logo Only)">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auto">
          <a:xfrm>
            <a:off x="0" y="4188564"/>
            <a:ext cx="12192000" cy="1199223"/>
          </a:xfrm>
          <a:solidFill>
            <a:schemeClr val="accent1"/>
          </a:solidFill>
        </p:spPr>
        <p:txBody>
          <a:bodyPr wrap="square" lIns="182880" tIns="91440" rIns="182880" bIns="91440" spcCol="0" anchor="ctr">
            <a:normAutofit/>
          </a:bodyPr>
          <a:lstStyle>
            <a:lvl1pPr algn="ctr">
              <a:lnSpc>
                <a:spcPct val="90000"/>
              </a:lnSpc>
              <a:defRPr sz="3600" baseline="0">
                <a:solidFill>
                  <a:schemeClr val="bg1"/>
                </a:solidFill>
              </a:defRPr>
            </a:lvl1pPr>
          </a:lstStyle>
          <a:p>
            <a:r>
              <a:rPr lang="en-US" dirty="0"/>
              <a:t>Click to enter the slideshow title</a:t>
            </a:r>
          </a:p>
        </p:txBody>
      </p:sp>
      <p:sp>
        <p:nvSpPr>
          <p:cNvPr id="3" name="Rectangle 2"/>
          <p:cNvSpPr/>
          <p:nvPr userDrawn="1"/>
        </p:nvSpPr>
        <p:spPr bwMode="auto">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bwMode="black">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a:t>Firstname</a:t>
            </a:r>
            <a:r>
              <a:rPr lang="en-US" sz="1800" dirty="0"/>
              <a:t> </a:t>
            </a:r>
            <a:r>
              <a:rPr lang="en-US" sz="1800" dirty="0" err="1"/>
              <a:t>Lastname</a:t>
            </a:r>
            <a:r>
              <a:rPr lang="en-US" sz="1800" dirty="0"/>
              <a:t> | Job Title</a:t>
            </a:r>
          </a:p>
          <a:p>
            <a:r>
              <a:rPr lang="en-US" sz="1800" dirty="0"/>
              <a:t>Date</a:t>
            </a:r>
            <a:endParaRPr lang="en-US" dirty="0"/>
          </a:p>
        </p:txBody>
      </p:sp>
      <p:sp>
        <p:nvSpPr>
          <p:cNvPr id="18" name="Date Placeholder 17"/>
          <p:cNvSpPr>
            <a:spLocks noGrp="1"/>
          </p:cNvSpPr>
          <p:nvPr>
            <p:ph type="dt" sz="half" idx="15"/>
          </p:nvPr>
        </p:nvSpPr>
        <p:spPr bwMode="black"/>
        <p:txBody>
          <a:bodyPr/>
          <a:lstStyle/>
          <a:p>
            <a:fld id="{D7ED242C-24FB-43A0-BCB6-43756FC812F6}" type="datetime1">
              <a:rPr lang="en-US" smtClean="0"/>
              <a:t>4/16/2025</a:t>
            </a:fld>
            <a:endParaRPr lang="en-US" dirty="0"/>
          </a:p>
        </p:txBody>
      </p:sp>
      <p:sp>
        <p:nvSpPr>
          <p:cNvPr id="9"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19" name="Slide Number Placeholder 18"/>
          <p:cNvSpPr>
            <a:spLocks noGrp="1"/>
          </p:cNvSpPr>
          <p:nvPr>
            <p:ph type="sldNum" sz="quarter" idx="16"/>
          </p:nvPr>
        </p:nvSpPr>
        <p:spPr bwMode="black"/>
        <p:txBody>
          <a:bodyPr/>
          <a:lstStyle/>
          <a:p>
            <a:fld id="{48F63A3B-78C7-47BE-AE5E-E10140E04643}" type="slidenum">
              <a:rPr lang="en-US" smtClean="0"/>
              <a:pPr/>
              <a:t>‹#›</a:t>
            </a:fld>
            <a:endParaRPr lang="en-US" dirty="0"/>
          </a:p>
        </p:txBody>
      </p:sp>
      <p:pic>
        <p:nvPicPr>
          <p:cNvPr id="11" name="Picture 10" descr="Minnesota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3114897" y="1159173"/>
            <a:ext cx="5962206" cy="1985414"/>
          </a:xfrm>
          <a:prstGeom prst="rect">
            <a:avLst/>
          </a:prstGeom>
        </p:spPr>
      </p:pic>
    </p:spTree>
    <p:extLst>
      <p:ext uri="{BB962C8B-B14F-4D97-AF65-F5344CB8AC3E}">
        <p14:creationId xmlns:p14="http://schemas.microsoft.com/office/powerpoint/2010/main" val="33681191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am Page (3 Up)">
    <p:spTree>
      <p:nvGrpSpPr>
        <p:cNvPr id="1" name=""/>
        <p:cNvGrpSpPr/>
        <p:nvPr/>
      </p:nvGrpSpPr>
      <p:grpSpPr>
        <a:xfrm>
          <a:off x="0" y="0"/>
          <a:ext cx="0" cy="0"/>
          <a:chOff x="0" y="0"/>
          <a:chExt cx="0" cy="0"/>
        </a:xfrm>
      </p:grpSpPr>
      <p:sp>
        <p:nvSpPr>
          <p:cNvPr id="18" name="Title 1"/>
          <p:cNvSpPr>
            <a:spLocks noGrp="1"/>
          </p:cNvSpPr>
          <p:nvPr>
            <p:ph type="title" hasCustomPrompt="1"/>
          </p:nvPr>
        </p:nvSpPr>
        <p:spPr bwMode="auto">
          <a:xfrm>
            <a:off x="0" y="1"/>
            <a:ext cx="12192000" cy="1216022"/>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17" name="Rectangle 16"/>
          <p:cNvSpPr/>
          <p:nvPr userDrawn="1"/>
        </p:nvSpPr>
        <p:spPr bwMode="auto">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bwMode="gray">
          <a:xfrm>
            <a:off x="1572814" y="1964392"/>
            <a:ext cx="2332190" cy="2332190"/>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7" name="Text Placeholder 3"/>
          <p:cNvSpPr>
            <a:spLocks noGrp="1"/>
          </p:cNvSpPr>
          <p:nvPr>
            <p:ph type="body" sz="quarter" idx="15" hasCustomPrompt="1"/>
          </p:nvPr>
        </p:nvSpPr>
        <p:spPr bwMode="black">
          <a:xfrm>
            <a:off x="146922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0" name="Picture Placeholder 2"/>
          <p:cNvSpPr>
            <a:spLocks noGrp="1"/>
          </p:cNvSpPr>
          <p:nvPr>
            <p:ph type="pic" sz="quarter" idx="16" hasCustomPrompt="1"/>
          </p:nvPr>
        </p:nvSpPr>
        <p:spPr bwMode="gray">
          <a:xfrm>
            <a:off x="482454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1" name="Text Placeholder 3"/>
          <p:cNvSpPr>
            <a:spLocks noGrp="1"/>
          </p:cNvSpPr>
          <p:nvPr>
            <p:ph type="body" sz="quarter" idx="17" hasCustomPrompt="1"/>
          </p:nvPr>
        </p:nvSpPr>
        <p:spPr bwMode="black">
          <a:xfrm>
            <a:off x="471223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2" name="Picture Placeholder 2"/>
          <p:cNvSpPr>
            <a:spLocks noGrp="1"/>
          </p:cNvSpPr>
          <p:nvPr>
            <p:ph type="pic" sz="quarter" idx="18" hasCustomPrompt="1"/>
          </p:nvPr>
        </p:nvSpPr>
        <p:spPr bwMode="gray">
          <a:xfrm>
            <a:off x="806755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3" name="Text Placeholder 3"/>
          <p:cNvSpPr>
            <a:spLocks noGrp="1"/>
          </p:cNvSpPr>
          <p:nvPr>
            <p:ph type="body" sz="quarter" idx="19" hasCustomPrompt="1"/>
          </p:nvPr>
        </p:nvSpPr>
        <p:spPr bwMode="black">
          <a:xfrm>
            <a:off x="795524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6" name="Rectangle 15"/>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bwMode="black"/>
        <p:txBody>
          <a:bodyPr/>
          <a:lstStyle/>
          <a:p>
            <a:fld id="{936DB2D6-5DF4-4264-A4A1-7D3EAF38D255}" type="datetime1">
              <a:rPr lang="en-US" smtClean="0"/>
              <a:t>4/16/2025</a:t>
            </a:fld>
            <a:endParaRPr lang="en-US" dirty="0"/>
          </a:p>
        </p:txBody>
      </p:sp>
      <p:sp>
        <p:nvSpPr>
          <p:cNvPr id="19"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5" name="Slide Number Placeholder 4"/>
          <p:cNvSpPr>
            <a:spLocks noGrp="1"/>
          </p:cNvSpPr>
          <p:nvPr>
            <p:ph type="sldNum" sz="quarter" idx="12"/>
          </p:nvPr>
        </p:nvSpPr>
        <p:spPr bwMode="black"/>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9608245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am Page 4-Up White Vertical">
    <p:bg bwMode="gray">
      <p:bgRef idx="1001">
        <a:schemeClr val="bg1"/>
      </p:bgRef>
    </p:bg>
    <p:spTree>
      <p:nvGrpSpPr>
        <p:cNvPr id="1" name=""/>
        <p:cNvGrpSpPr/>
        <p:nvPr/>
      </p:nvGrpSpPr>
      <p:grpSpPr>
        <a:xfrm>
          <a:off x="0" y="0"/>
          <a:ext cx="0" cy="0"/>
          <a:chOff x="0" y="0"/>
          <a:chExt cx="0" cy="0"/>
        </a:xfrm>
      </p:grpSpPr>
      <p:sp>
        <p:nvSpPr>
          <p:cNvPr id="16" name="Title 1"/>
          <p:cNvSpPr>
            <a:spLocks noGrp="1"/>
          </p:cNvSpPr>
          <p:nvPr>
            <p:ph type="title" hasCustomPrompt="1"/>
          </p:nvPr>
        </p:nvSpPr>
        <p:spPr bwMode="auto">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6" name="Picture Placeholder 2"/>
          <p:cNvSpPr>
            <a:spLocks noGrp="1"/>
          </p:cNvSpPr>
          <p:nvPr>
            <p:ph type="pic" sz="quarter" idx="13" hasCustomPrompt="1"/>
          </p:nvPr>
        </p:nvSpPr>
        <p:spPr bwMode="gray">
          <a:xfrm>
            <a:off x="806332" y="1981899"/>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7" name="Text Placeholder 3"/>
          <p:cNvSpPr>
            <a:spLocks noGrp="1"/>
          </p:cNvSpPr>
          <p:nvPr>
            <p:ph type="body" sz="quarter" idx="15" hasCustomPrompt="1"/>
          </p:nvPr>
        </p:nvSpPr>
        <p:spPr bwMode="black">
          <a:xfrm>
            <a:off x="581719" y="4345146"/>
            <a:ext cx="2542477" cy="1623853"/>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0" name="Picture Placeholder 2"/>
          <p:cNvSpPr>
            <a:spLocks noGrp="1"/>
          </p:cNvSpPr>
          <p:nvPr>
            <p:ph type="pic" sz="quarter" idx="16" hasCustomPrompt="1"/>
          </p:nvPr>
        </p:nvSpPr>
        <p:spPr bwMode="gray">
          <a:xfrm>
            <a:off x="3646176"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1" name="Text Placeholder 3"/>
          <p:cNvSpPr>
            <a:spLocks noGrp="1"/>
          </p:cNvSpPr>
          <p:nvPr>
            <p:ph type="body" sz="quarter" idx="17" hasCustomPrompt="1"/>
          </p:nvPr>
        </p:nvSpPr>
        <p:spPr bwMode="black">
          <a:xfrm>
            <a:off x="3421563"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2" name="Picture Placeholder 2"/>
          <p:cNvSpPr>
            <a:spLocks noGrp="1"/>
          </p:cNvSpPr>
          <p:nvPr>
            <p:ph type="pic" sz="quarter" idx="18" hasCustomPrompt="1"/>
          </p:nvPr>
        </p:nvSpPr>
        <p:spPr bwMode="gray">
          <a:xfrm>
            <a:off x="6486020"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3" name="Text Placeholder 3"/>
          <p:cNvSpPr>
            <a:spLocks noGrp="1"/>
          </p:cNvSpPr>
          <p:nvPr>
            <p:ph type="body" sz="quarter" idx="19" hasCustomPrompt="1"/>
          </p:nvPr>
        </p:nvSpPr>
        <p:spPr bwMode="black">
          <a:xfrm>
            <a:off x="6261407"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4" name="Picture Placeholder 2"/>
          <p:cNvSpPr>
            <a:spLocks noGrp="1"/>
          </p:cNvSpPr>
          <p:nvPr>
            <p:ph type="pic" sz="quarter" idx="20" hasCustomPrompt="1"/>
          </p:nvPr>
        </p:nvSpPr>
        <p:spPr bwMode="gray">
          <a:xfrm>
            <a:off x="9325864"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21" hasCustomPrompt="1"/>
          </p:nvPr>
        </p:nvSpPr>
        <p:spPr bwMode="black">
          <a:xfrm>
            <a:off x="9101251" y="4341161"/>
            <a:ext cx="2542477" cy="1627838"/>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9" name="Rectangle 18"/>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bwMode="black"/>
        <p:txBody>
          <a:bodyPr/>
          <a:lstStyle/>
          <a:p>
            <a:fld id="{4B4EEDC6-36CA-4209-B482-2ED76AA0BF08}" type="datetime1">
              <a:rPr lang="en-US" smtClean="0"/>
              <a:t>4/16/2025</a:t>
            </a:fld>
            <a:endParaRPr lang="en-US" dirty="0"/>
          </a:p>
        </p:txBody>
      </p:sp>
      <p:sp>
        <p:nvSpPr>
          <p:cNvPr id="20"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5" name="Slide Number Placeholder 4"/>
          <p:cNvSpPr>
            <a:spLocks noGrp="1"/>
          </p:cNvSpPr>
          <p:nvPr>
            <p:ph type="sldNum" sz="quarter" idx="12"/>
          </p:nvPr>
        </p:nvSpPr>
        <p:spPr bwMode="black"/>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236465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am Page 4-Up Gray BG Horizontal">
    <p:bg bwMode="gray">
      <p:bgRef idx="1001">
        <a:schemeClr val="bg1"/>
      </p:bgRef>
    </p:bg>
    <p:spTree>
      <p:nvGrpSpPr>
        <p:cNvPr id="1" name=""/>
        <p:cNvGrpSpPr/>
        <p:nvPr/>
      </p:nvGrpSpPr>
      <p:grpSpPr>
        <a:xfrm>
          <a:off x="0" y="0"/>
          <a:ext cx="0" cy="0"/>
          <a:chOff x="0" y="0"/>
          <a:chExt cx="0" cy="0"/>
        </a:xfrm>
      </p:grpSpPr>
      <p:sp>
        <p:nvSpPr>
          <p:cNvPr id="18" name="Title 1"/>
          <p:cNvSpPr>
            <a:spLocks noGrp="1"/>
          </p:cNvSpPr>
          <p:nvPr>
            <p:ph type="title" hasCustomPrompt="1"/>
          </p:nvPr>
        </p:nvSpPr>
        <p:spPr bwMode="auto">
          <a:xfrm>
            <a:off x="0" y="-1"/>
            <a:ext cx="12192000" cy="1216023"/>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17" name="Rectangle 16"/>
          <p:cNvSpPr/>
          <p:nvPr userDrawn="1"/>
        </p:nvSpPr>
        <p:spPr bwMode="auto">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Picture Placeholder 2"/>
          <p:cNvSpPr>
            <a:spLocks noGrp="1"/>
          </p:cNvSpPr>
          <p:nvPr>
            <p:ph type="pic" sz="quarter" idx="13" hasCustomPrompt="1"/>
          </p:nvPr>
        </p:nvSpPr>
        <p:spPr bwMode="gray">
          <a:xfrm>
            <a:off x="806332"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4" name="Text Placeholder 3"/>
          <p:cNvSpPr>
            <a:spLocks noGrp="1"/>
          </p:cNvSpPr>
          <p:nvPr>
            <p:ph type="body" sz="quarter" idx="16"/>
          </p:nvPr>
        </p:nvSpPr>
        <p:spPr bwMode="black">
          <a:xfrm>
            <a:off x="2876550"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23" name="Picture Placeholder 2"/>
          <p:cNvSpPr>
            <a:spLocks noGrp="1"/>
          </p:cNvSpPr>
          <p:nvPr>
            <p:ph type="pic" sz="quarter" idx="14" hasCustomPrompt="1"/>
          </p:nvPr>
        </p:nvSpPr>
        <p:spPr bwMode="gray">
          <a:xfrm>
            <a:off x="806331"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4" name="Text Placeholder 3"/>
          <p:cNvSpPr>
            <a:spLocks noGrp="1"/>
          </p:cNvSpPr>
          <p:nvPr>
            <p:ph type="body" sz="quarter" idx="15"/>
          </p:nvPr>
        </p:nvSpPr>
        <p:spPr bwMode="black">
          <a:xfrm>
            <a:off x="2876550" y="3939361"/>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25" name="Picture Placeholder 2"/>
          <p:cNvSpPr>
            <a:spLocks noGrp="1"/>
          </p:cNvSpPr>
          <p:nvPr>
            <p:ph type="pic" sz="quarter" idx="17" hasCustomPrompt="1"/>
          </p:nvPr>
        </p:nvSpPr>
        <p:spPr bwMode="gray">
          <a:xfrm>
            <a:off x="6199805"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6" name="Text Placeholder 3"/>
          <p:cNvSpPr>
            <a:spLocks noGrp="1"/>
          </p:cNvSpPr>
          <p:nvPr>
            <p:ph type="body" sz="quarter" idx="18"/>
          </p:nvPr>
        </p:nvSpPr>
        <p:spPr bwMode="black">
          <a:xfrm>
            <a:off x="8270023"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27" name="Picture Placeholder 2"/>
          <p:cNvSpPr>
            <a:spLocks noGrp="1"/>
          </p:cNvSpPr>
          <p:nvPr>
            <p:ph type="pic" sz="quarter" idx="19" hasCustomPrompt="1"/>
          </p:nvPr>
        </p:nvSpPr>
        <p:spPr bwMode="gray">
          <a:xfrm>
            <a:off x="6199805"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8" name="Text Placeholder 3"/>
          <p:cNvSpPr>
            <a:spLocks noGrp="1"/>
          </p:cNvSpPr>
          <p:nvPr>
            <p:ph type="body" sz="quarter" idx="20"/>
          </p:nvPr>
        </p:nvSpPr>
        <p:spPr bwMode="black">
          <a:xfrm>
            <a:off x="8270023" y="3939360"/>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6" name="Rectangle 15"/>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bwMode="black"/>
        <p:txBody>
          <a:bodyPr/>
          <a:lstStyle/>
          <a:p>
            <a:fld id="{8DC79626-CE5A-4834-975C-E7305BA2E281}" type="datetime1">
              <a:rPr lang="en-US" smtClean="0"/>
              <a:t>4/16/2025</a:t>
            </a:fld>
            <a:endParaRPr lang="en-US" dirty="0"/>
          </a:p>
        </p:txBody>
      </p:sp>
      <p:sp>
        <p:nvSpPr>
          <p:cNvPr id="29"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5" name="Slide Number Placeholder 4"/>
          <p:cNvSpPr>
            <a:spLocks noGrp="1"/>
          </p:cNvSpPr>
          <p:nvPr>
            <p:ph type="sldNum" sz="quarter" idx="12"/>
          </p:nvPr>
        </p:nvSpPr>
        <p:spPr bwMode="black"/>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2632564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am Page 4 Up White BG Horizontal">
    <p:bg bwMode="gray">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12" name="Picture Placeholder 2"/>
          <p:cNvSpPr>
            <a:spLocks noGrp="1"/>
          </p:cNvSpPr>
          <p:nvPr>
            <p:ph type="pic" sz="quarter" idx="13" hasCustomPrompt="1"/>
          </p:nvPr>
        </p:nvSpPr>
        <p:spPr bwMode="gray">
          <a:xfrm>
            <a:off x="806332"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16"/>
          </p:nvPr>
        </p:nvSpPr>
        <p:spPr bwMode="black">
          <a:xfrm>
            <a:off x="2876550"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3" name="Picture Placeholder 2"/>
          <p:cNvSpPr>
            <a:spLocks noGrp="1"/>
          </p:cNvSpPr>
          <p:nvPr>
            <p:ph type="pic" sz="quarter" idx="14" hasCustomPrompt="1"/>
          </p:nvPr>
        </p:nvSpPr>
        <p:spPr bwMode="gray">
          <a:xfrm>
            <a:off x="806331"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4" name="Text Placeholder 3"/>
          <p:cNvSpPr>
            <a:spLocks noGrp="1"/>
          </p:cNvSpPr>
          <p:nvPr>
            <p:ph type="body" sz="quarter" idx="15"/>
          </p:nvPr>
        </p:nvSpPr>
        <p:spPr bwMode="black">
          <a:xfrm>
            <a:off x="2876550" y="3939361"/>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6" name="Picture Placeholder 2"/>
          <p:cNvSpPr>
            <a:spLocks noGrp="1"/>
          </p:cNvSpPr>
          <p:nvPr>
            <p:ph type="pic" sz="quarter" idx="17" hasCustomPrompt="1"/>
          </p:nvPr>
        </p:nvSpPr>
        <p:spPr bwMode="gray">
          <a:xfrm>
            <a:off x="6199805"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7" name="Text Placeholder 3"/>
          <p:cNvSpPr>
            <a:spLocks noGrp="1"/>
          </p:cNvSpPr>
          <p:nvPr>
            <p:ph type="body" sz="quarter" idx="18"/>
          </p:nvPr>
        </p:nvSpPr>
        <p:spPr bwMode="black">
          <a:xfrm>
            <a:off x="8270023"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8" name="Picture Placeholder 2"/>
          <p:cNvSpPr>
            <a:spLocks noGrp="1"/>
          </p:cNvSpPr>
          <p:nvPr>
            <p:ph type="pic" sz="quarter" idx="19" hasCustomPrompt="1"/>
          </p:nvPr>
        </p:nvSpPr>
        <p:spPr bwMode="gray">
          <a:xfrm>
            <a:off x="6199805"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9" name="Text Placeholder 3"/>
          <p:cNvSpPr>
            <a:spLocks noGrp="1"/>
          </p:cNvSpPr>
          <p:nvPr>
            <p:ph type="body" sz="quarter" idx="20"/>
          </p:nvPr>
        </p:nvSpPr>
        <p:spPr bwMode="black">
          <a:xfrm>
            <a:off x="8270023" y="393936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8" name="Rectangle 7"/>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bwMode="black"/>
        <p:txBody>
          <a:bodyPr/>
          <a:lstStyle/>
          <a:p>
            <a:fld id="{1815FB38-58F3-410A-8DA4-4B706967601F}" type="datetime1">
              <a:rPr lang="en-US" smtClean="0"/>
              <a:t>4/16/2025</a:t>
            </a:fld>
            <a:endParaRPr lang="en-US" dirty="0"/>
          </a:p>
        </p:txBody>
      </p:sp>
      <p:sp>
        <p:nvSpPr>
          <p:cNvPr id="20"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6" name="Slide Number Placeholder 5"/>
          <p:cNvSpPr>
            <a:spLocks noGrp="1"/>
          </p:cNvSpPr>
          <p:nvPr>
            <p:ph type="sldNum" sz="quarter" idx="12"/>
          </p:nvPr>
        </p:nvSpPr>
        <p:spPr bwMode="black"/>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020693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am Page Duo Gray Horizontal">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auto">
          <a:xfrm>
            <a:off x="0" y="-20425"/>
            <a:ext cx="12192000" cy="1236448"/>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17" name="Rectangle 16"/>
          <p:cNvSpPr/>
          <p:nvPr userDrawn="1"/>
        </p:nvSpPr>
        <p:spPr bwMode="auto">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Picture Placeholder 2"/>
          <p:cNvSpPr>
            <a:spLocks noGrp="1"/>
          </p:cNvSpPr>
          <p:nvPr>
            <p:ph type="pic" sz="quarter" idx="13" hasCustomPrompt="1"/>
          </p:nvPr>
        </p:nvSpPr>
        <p:spPr bwMode="gray">
          <a:xfrm>
            <a:off x="806332"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4" name="Text Placeholder 3"/>
          <p:cNvSpPr>
            <a:spLocks noGrp="1"/>
          </p:cNvSpPr>
          <p:nvPr>
            <p:ph type="body" sz="quarter" idx="16"/>
          </p:nvPr>
        </p:nvSpPr>
        <p:spPr bwMode="black">
          <a:xfrm>
            <a:off x="2876550"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25" name="Picture Placeholder 2"/>
          <p:cNvSpPr>
            <a:spLocks noGrp="1"/>
          </p:cNvSpPr>
          <p:nvPr>
            <p:ph type="pic" sz="quarter" idx="17" hasCustomPrompt="1"/>
          </p:nvPr>
        </p:nvSpPr>
        <p:spPr bwMode="gray">
          <a:xfrm>
            <a:off x="6199805"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6" name="Text Placeholder 3"/>
          <p:cNvSpPr>
            <a:spLocks noGrp="1"/>
          </p:cNvSpPr>
          <p:nvPr>
            <p:ph type="body" sz="quarter" idx="18"/>
          </p:nvPr>
        </p:nvSpPr>
        <p:spPr bwMode="black">
          <a:xfrm>
            <a:off x="8270023"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6" name="Rectangle 15"/>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bwMode="black"/>
        <p:txBody>
          <a:bodyPr/>
          <a:lstStyle/>
          <a:p>
            <a:fld id="{7F519661-29C3-4FE0-9FC3-375A85A42C46}" type="datetime1">
              <a:rPr lang="en-US" smtClean="0"/>
              <a:t>4/16/2025</a:t>
            </a:fld>
            <a:endParaRPr lang="en-US" dirty="0"/>
          </a:p>
        </p:txBody>
      </p:sp>
      <p:sp>
        <p:nvSpPr>
          <p:cNvPr id="20"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5" name="Slide Number Placeholder 4"/>
          <p:cNvSpPr>
            <a:spLocks noGrp="1"/>
          </p:cNvSpPr>
          <p:nvPr>
            <p:ph type="sldNum" sz="quarter" idx="12"/>
          </p:nvPr>
        </p:nvSpPr>
        <p:spPr bwMode="black"/>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345329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am Page 2 Up White BG Horizontal">
    <p:bg bwMode="gray">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8" name="Rectangle 7"/>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Picture Placeholder 2"/>
          <p:cNvSpPr>
            <a:spLocks noGrp="1"/>
          </p:cNvSpPr>
          <p:nvPr>
            <p:ph type="pic" sz="quarter" idx="13" hasCustomPrompt="1"/>
          </p:nvPr>
        </p:nvSpPr>
        <p:spPr bwMode="gray">
          <a:xfrm>
            <a:off x="806332"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16"/>
          </p:nvPr>
        </p:nvSpPr>
        <p:spPr bwMode="black">
          <a:xfrm>
            <a:off x="2876550"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6" name="Picture Placeholder 2"/>
          <p:cNvSpPr>
            <a:spLocks noGrp="1"/>
          </p:cNvSpPr>
          <p:nvPr>
            <p:ph type="pic" sz="quarter" idx="17" hasCustomPrompt="1"/>
          </p:nvPr>
        </p:nvSpPr>
        <p:spPr bwMode="gray">
          <a:xfrm>
            <a:off x="6199805"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7" name="Text Placeholder 3"/>
          <p:cNvSpPr>
            <a:spLocks noGrp="1"/>
          </p:cNvSpPr>
          <p:nvPr>
            <p:ph type="body" sz="quarter" idx="18"/>
          </p:nvPr>
        </p:nvSpPr>
        <p:spPr bwMode="black">
          <a:xfrm>
            <a:off x="8270023"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4" name="Date Placeholder 3"/>
          <p:cNvSpPr>
            <a:spLocks noGrp="1"/>
          </p:cNvSpPr>
          <p:nvPr>
            <p:ph type="dt" sz="half" idx="10"/>
          </p:nvPr>
        </p:nvSpPr>
        <p:spPr bwMode="black"/>
        <p:txBody>
          <a:bodyPr/>
          <a:lstStyle/>
          <a:p>
            <a:fld id="{0366E0EA-2D80-452F-9963-33FA7A36BC09}" type="datetime1">
              <a:rPr lang="en-US" smtClean="0"/>
              <a:t>4/16/2025</a:t>
            </a:fld>
            <a:endParaRPr lang="en-US" dirty="0"/>
          </a:p>
        </p:txBody>
      </p:sp>
      <p:sp>
        <p:nvSpPr>
          <p:cNvPr id="20"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6" name="Slide Number Placeholder 5"/>
          <p:cNvSpPr>
            <a:spLocks noGrp="1"/>
          </p:cNvSpPr>
          <p:nvPr>
            <p:ph type="sldNum" sz="quarter" idx="12"/>
          </p:nvPr>
        </p:nvSpPr>
        <p:spPr bwMode="black"/>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9228129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Big Image - Red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bwMode="gray">
          <a:xfrm>
            <a:off x="0" y="2"/>
            <a:ext cx="12192000" cy="6857998"/>
          </a:xfrm>
        </p:spPr>
        <p:txBody>
          <a:bodyPr/>
          <a:lstStyle/>
          <a:p>
            <a:r>
              <a:rPr lang="en-US"/>
              <a:t>Click icon to add picture</a:t>
            </a:r>
          </a:p>
        </p:txBody>
      </p:sp>
      <p:sp>
        <p:nvSpPr>
          <p:cNvPr id="9" name="Title 1"/>
          <p:cNvSpPr>
            <a:spLocks noGrp="1"/>
          </p:cNvSpPr>
          <p:nvPr>
            <p:ph type="title" hasCustomPrompt="1"/>
          </p:nvPr>
        </p:nvSpPr>
        <p:spPr bwMode="auto">
          <a:xfrm>
            <a:off x="1" y="5638801"/>
            <a:ext cx="12192000" cy="1219200"/>
          </a:xfrm>
          <a:solidFill>
            <a:srgbClr val="003865">
              <a:alpha val="87843"/>
            </a:srgbClr>
          </a:solidFill>
        </p:spPr>
        <p:txBody>
          <a:bodyPr>
            <a:normAutofit/>
          </a:bodyPr>
          <a:lstStyle>
            <a:lvl1pPr algn="ctr">
              <a:defRPr sz="3600">
                <a:solidFill>
                  <a:schemeClr val="bg1"/>
                </a:solidFill>
              </a:defRPr>
            </a:lvl1pPr>
          </a:lstStyle>
          <a:p>
            <a:r>
              <a:rPr lang="en-US" dirty="0"/>
              <a:t>Click to edit title</a:t>
            </a:r>
          </a:p>
        </p:txBody>
      </p:sp>
    </p:spTree>
    <p:extLst>
      <p:ext uri="{BB962C8B-B14F-4D97-AF65-F5344CB8AC3E}">
        <p14:creationId xmlns:p14="http://schemas.microsoft.com/office/powerpoint/2010/main" val="1045112619"/>
      </p:ext>
    </p:extLst>
  </p:cSld>
  <p:clrMapOvr>
    <a:masterClrMapping/>
  </p:clrMapOvr>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ig Image - Black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bwMode="gray">
          <a:xfrm>
            <a:off x="0" y="2"/>
            <a:ext cx="12192000" cy="6857999"/>
          </a:xfrm>
        </p:spPr>
        <p:txBody>
          <a:bodyPr/>
          <a:lstStyle/>
          <a:p>
            <a:r>
              <a:rPr lang="en-US"/>
              <a:t>Click icon to add picture</a:t>
            </a:r>
          </a:p>
        </p:txBody>
      </p:sp>
      <p:sp>
        <p:nvSpPr>
          <p:cNvPr id="9" name="Title 1"/>
          <p:cNvSpPr>
            <a:spLocks noGrp="1"/>
          </p:cNvSpPr>
          <p:nvPr>
            <p:ph type="title" hasCustomPrompt="1"/>
          </p:nvPr>
        </p:nvSpPr>
        <p:spPr bwMode="gray">
          <a:xfrm>
            <a:off x="1" y="5638801"/>
            <a:ext cx="12192000" cy="1219200"/>
          </a:xfrm>
          <a:solidFill>
            <a:srgbClr val="0D0D0D">
              <a:alpha val="87843"/>
            </a:srgbClr>
          </a:solidFill>
        </p:spPr>
        <p:txBody>
          <a:bodyPr>
            <a:normAutofit/>
          </a:bodyPr>
          <a:lstStyle>
            <a:lvl1pPr algn="ctr">
              <a:defRPr sz="3600">
                <a:solidFill>
                  <a:schemeClr val="bg1"/>
                </a:solidFill>
              </a:defRPr>
            </a:lvl1pPr>
          </a:lstStyle>
          <a:p>
            <a:r>
              <a:rPr lang="en-US" dirty="0"/>
              <a:t>Click to edit title</a:t>
            </a:r>
          </a:p>
        </p:txBody>
      </p:sp>
    </p:spTree>
    <p:extLst>
      <p:ext uri="{BB962C8B-B14F-4D97-AF65-F5344CB8AC3E}">
        <p14:creationId xmlns:p14="http://schemas.microsoft.com/office/powerpoint/2010/main" val="3297887301"/>
      </p:ext>
    </p:extLst>
  </p:cSld>
  <p:clrMapOvr>
    <a:masterClrMapping/>
  </p:clrMapOvr>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ig Image - Blue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bwMode="gray">
          <a:xfrm>
            <a:off x="0" y="2"/>
            <a:ext cx="12192000" cy="6857999"/>
          </a:xfrm>
        </p:spPr>
        <p:txBody>
          <a:bodyPr/>
          <a:lstStyle/>
          <a:p>
            <a:r>
              <a:rPr lang="en-US"/>
              <a:t>Click icon to add picture</a:t>
            </a:r>
          </a:p>
        </p:txBody>
      </p:sp>
      <p:sp>
        <p:nvSpPr>
          <p:cNvPr id="9" name="Title 1"/>
          <p:cNvSpPr>
            <a:spLocks noGrp="1"/>
          </p:cNvSpPr>
          <p:nvPr>
            <p:ph type="title" hasCustomPrompt="1"/>
          </p:nvPr>
        </p:nvSpPr>
        <p:spPr bwMode="auto">
          <a:xfrm>
            <a:off x="1" y="5638800"/>
            <a:ext cx="12192000" cy="1219200"/>
          </a:xfrm>
          <a:solidFill>
            <a:srgbClr val="78BE21">
              <a:alpha val="87843"/>
            </a:srgbClr>
          </a:solidFill>
        </p:spPr>
        <p:txBody>
          <a:bodyPr>
            <a:normAutofit/>
          </a:bodyPr>
          <a:lstStyle>
            <a:lvl1pPr algn="ctr">
              <a:defRPr sz="3600">
                <a:solidFill>
                  <a:schemeClr val="tx2"/>
                </a:solidFill>
              </a:defRPr>
            </a:lvl1pPr>
          </a:lstStyle>
          <a:p>
            <a:r>
              <a:rPr lang="en-US" dirty="0"/>
              <a:t>Click to edit title</a:t>
            </a:r>
          </a:p>
        </p:txBody>
      </p:sp>
    </p:spTree>
    <p:extLst>
      <p:ext uri="{BB962C8B-B14F-4D97-AF65-F5344CB8AC3E}">
        <p14:creationId xmlns:p14="http://schemas.microsoft.com/office/powerpoint/2010/main" val="1634237328"/>
      </p:ext>
    </p:extLst>
  </p:cSld>
  <p:clrMapOvr>
    <a:masterClrMapping/>
  </p:clrMapOvr>
  <p:hf sldNum="0"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de - Gray Background">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bwMode="white">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a:spLocks noGrp="1"/>
          </p:cNvSpPr>
          <p:nvPr>
            <p:ph type="title" hasCustomPrompt="1"/>
          </p:nvPr>
        </p:nvSpPr>
        <p:spPr bwMode="black">
          <a:xfrm>
            <a:off x="838200" y="152400"/>
            <a:ext cx="10515600" cy="914400"/>
          </a:xfrm>
        </p:spPr>
        <p:txBody>
          <a:bodyPr>
            <a:normAutofit/>
          </a:bodyPr>
          <a:lstStyle>
            <a:lvl1pPr algn="r">
              <a:defRPr sz="3600">
                <a:solidFill>
                  <a:schemeClr val="accent1"/>
                </a:solidFill>
              </a:defRPr>
            </a:lvl1pPr>
          </a:lstStyle>
          <a:p>
            <a:r>
              <a:rPr lang="en-US" dirty="0"/>
              <a:t>Code Demo (Click to Edit)</a:t>
            </a:r>
          </a:p>
        </p:txBody>
      </p:sp>
      <p:sp>
        <p:nvSpPr>
          <p:cNvPr id="10" name="Table Placeholder 8"/>
          <p:cNvSpPr>
            <a:spLocks noGrp="1"/>
          </p:cNvSpPr>
          <p:nvPr>
            <p:ph type="tbl" sz="quarter" idx="13"/>
          </p:nvPr>
        </p:nvSpPr>
        <p:spPr bwMode="gray">
          <a:xfrm>
            <a:off x="2032000" y="2233262"/>
            <a:ext cx="8128000" cy="2966751"/>
          </a:xfrm>
        </p:spPr>
        <p:txBody>
          <a:bodyPr/>
          <a:lstStyle/>
          <a:p>
            <a:endParaRPr lang="en-US"/>
          </a:p>
        </p:txBody>
      </p:sp>
      <p:sp>
        <p:nvSpPr>
          <p:cNvPr id="8" name="Date Placeholder 4"/>
          <p:cNvSpPr>
            <a:spLocks noGrp="1"/>
          </p:cNvSpPr>
          <p:nvPr>
            <p:ph type="dt" sz="half" idx="11"/>
          </p:nvPr>
        </p:nvSpPr>
        <p:spPr bwMode="black">
          <a:xfrm>
            <a:off x="838200" y="6356350"/>
            <a:ext cx="1358590" cy="365125"/>
          </a:xfrm>
        </p:spPr>
        <p:txBody>
          <a:bodyPr/>
          <a:lstStyle/>
          <a:p>
            <a:fld id="{06B78D62-7A3F-4136-9CF2-CB03510DA06A}" type="datetime1">
              <a:rPr lang="en-US" smtClean="0"/>
              <a:t>4/16/2025</a:t>
            </a:fld>
            <a:endParaRPr lang="en-US" dirty="0"/>
          </a:p>
        </p:txBody>
      </p:sp>
      <p:sp>
        <p:nvSpPr>
          <p:cNvPr id="7"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9" name="Slide Number Placeholder 6"/>
          <p:cNvSpPr>
            <a:spLocks noGrp="1"/>
          </p:cNvSpPr>
          <p:nvPr>
            <p:ph type="sldNum" sz="quarter" idx="12"/>
          </p:nvPr>
        </p:nvSpPr>
        <p:spPr bwMode="black">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549061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hoto)">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auto">
          <a:xfrm>
            <a:off x="0" y="3477837"/>
            <a:ext cx="12192000" cy="1295182"/>
          </a:xfrm>
          <a:solidFill>
            <a:schemeClr val="accent1"/>
          </a:solidFill>
        </p:spPr>
        <p:txBody>
          <a:bodyPr wrap="square" lIns="182880" tIns="91440" rIns="182880" bIns="91440" anchor="ctr">
            <a:normAutofit/>
          </a:bodyPr>
          <a:lstStyle>
            <a:lvl1pPr algn="ctr">
              <a:defRPr sz="3600">
                <a:solidFill>
                  <a:schemeClr val="bg1"/>
                </a:solidFill>
              </a:defRPr>
            </a:lvl1pPr>
          </a:lstStyle>
          <a:p>
            <a:r>
              <a:rPr lang="en-US" dirty="0"/>
              <a:t>Click to enter the slideshow title</a:t>
            </a:r>
          </a:p>
        </p:txBody>
      </p:sp>
      <p:sp>
        <p:nvSpPr>
          <p:cNvPr id="3" name="Rectangle 2"/>
          <p:cNvSpPr/>
          <p:nvPr userDrawn="1"/>
        </p:nvSpPr>
        <p:spPr bwMode="auto">
          <a:xfrm>
            <a:off x="0" y="4773019"/>
            <a:ext cx="12192000" cy="2084981"/>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bwMode="black">
          <a:xfrm>
            <a:off x="2802467" y="5041204"/>
            <a:ext cx="6587067" cy="1097128"/>
          </a:xfrm>
        </p:spPr>
        <p:txBody>
          <a:bodyPr>
            <a:normAutofit/>
          </a:bodyPr>
          <a:lstStyle>
            <a:lvl1pPr marL="0" indent="0" algn="ctr">
              <a:spcBef>
                <a:spcPts val="0"/>
              </a:spcBef>
              <a:buNone/>
              <a:defRPr sz="1800" baseline="0"/>
            </a:lvl1pPr>
          </a:lstStyle>
          <a:p>
            <a:r>
              <a:rPr lang="en-US" sz="1800" dirty="0" err="1"/>
              <a:t>Firstname</a:t>
            </a:r>
            <a:r>
              <a:rPr lang="en-US" sz="1800" dirty="0"/>
              <a:t> </a:t>
            </a:r>
            <a:r>
              <a:rPr lang="en-US" sz="1800" dirty="0" err="1"/>
              <a:t>Lastname</a:t>
            </a:r>
            <a:r>
              <a:rPr lang="en-US" sz="1800" dirty="0"/>
              <a:t> | Job Title</a:t>
            </a:r>
          </a:p>
          <a:p>
            <a:r>
              <a:rPr lang="en-US" sz="1800" dirty="0"/>
              <a:t>Date</a:t>
            </a:r>
            <a:endParaRPr lang="en-US" dirty="0"/>
          </a:p>
        </p:txBody>
      </p:sp>
      <p:pic>
        <p:nvPicPr>
          <p:cNvPr id="10" name="Picture 9" descr="Minnesota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57806" y="5715387"/>
            <a:ext cx="3234329" cy="1077031"/>
          </a:xfrm>
          <a:prstGeom prst="rect">
            <a:avLst/>
          </a:prstGeom>
        </p:spPr>
      </p:pic>
      <p:sp>
        <p:nvSpPr>
          <p:cNvPr id="9" name="Footer Placeholder 4"/>
          <p:cNvSpPr>
            <a:spLocks noGrp="1"/>
          </p:cNvSpPr>
          <p:nvPr>
            <p:ph type="ftr" sz="quarter" idx="3"/>
          </p:nvPr>
        </p:nvSpPr>
        <p:spPr bwMode="black">
          <a:xfrm>
            <a:off x="6253560" y="6138332"/>
            <a:ext cx="5587647" cy="365125"/>
          </a:xfrm>
          <a:prstGeom prst="rect">
            <a:avLst/>
          </a:prstGeom>
        </p:spPr>
        <p:txBody>
          <a:bodyPr anchor="b"/>
          <a:lstStyle>
            <a:lvl1pPr algn="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6" name="Picture Placeholder 5"/>
          <p:cNvSpPr>
            <a:spLocks noGrp="1"/>
          </p:cNvSpPr>
          <p:nvPr>
            <p:ph type="pic" sz="quarter" idx="17"/>
          </p:nvPr>
        </p:nvSpPr>
        <p:spPr bwMode="gray">
          <a:xfrm>
            <a:off x="0" y="0"/>
            <a:ext cx="12192000" cy="3380732"/>
          </a:xfrm>
        </p:spPr>
        <p:txBody>
          <a:bodyPr/>
          <a:lstStyle/>
          <a:p>
            <a:endParaRPr lang="en-US" dirty="0"/>
          </a:p>
        </p:txBody>
      </p:sp>
    </p:spTree>
    <p:extLst>
      <p:ext uri="{BB962C8B-B14F-4D97-AF65-F5344CB8AC3E}">
        <p14:creationId xmlns:p14="http://schemas.microsoft.com/office/powerpoint/2010/main" val="17888243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7_Title and Content (Solid Dark)">
    <p:bg bwMode="black">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bwMode="white">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hasCustomPrompt="1"/>
          </p:nvPr>
        </p:nvSpPr>
        <p:spPr bwMode="black">
          <a:xfrm>
            <a:off x="838200" y="152400"/>
            <a:ext cx="10515600" cy="914400"/>
          </a:xfrm>
        </p:spPr>
        <p:txBody>
          <a:bodyPr>
            <a:normAutofit/>
          </a:bodyPr>
          <a:lstStyle>
            <a:lvl1pPr algn="r">
              <a:defRPr sz="3600">
                <a:solidFill>
                  <a:schemeClr val="accent1"/>
                </a:solidFill>
              </a:defRPr>
            </a:lvl1pPr>
          </a:lstStyle>
          <a:p>
            <a:r>
              <a:rPr lang="en-US" dirty="0"/>
              <a:t>Code Demo (Click to Edit)</a:t>
            </a:r>
          </a:p>
        </p:txBody>
      </p:sp>
      <p:sp>
        <p:nvSpPr>
          <p:cNvPr id="14" name="Table Placeholder 8"/>
          <p:cNvSpPr>
            <a:spLocks noGrp="1"/>
          </p:cNvSpPr>
          <p:nvPr>
            <p:ph type="tbl" sz="quarter" idx="13"/>
          </p:nvPr>
        </p:nvSpPr>
        <p:spPr bwMode="gray">
          <a:xfrm>
            <a:off x="2032000" y="2233262"/>
            <a:ext cx="8128000" cy="2966751"/>
          </a:xfrm>
        </p:spPr>
        <p:txBody>
          <a:bodyPr/>
          <a:lstStyle>
            <a:lvl1pPr>
              <a:buClr>
                <a:schemeClr val="accent2"/>
              </a:buClr>
              <a:defRPr>
                <a:solidFill>
                  <a:schemeClr val="bg1"/>
                </a:solidFill>
              </a:defRPr>
            </a:lvl1pPr>
          </a:lstStyle>
          <a:p>
            <a:endParaRPr lang="en-US" dirty="0"/>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4/16/2025</a:t>
            </a:fld>
            <a:endParaRPr lang="en-US" dirty="0"/>
          </a:p>
        </p:txBody>
      </p:sp>
      <p:sp>
        <p:nvSpPr>
          <p:cNvPr id="7"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13051284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5_Title and Content (Solid Dark)">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white">
          <a:xfrm>
            <a:off x="815897" y="287066"/>
            <a:ext cx="3521927" cy="2734914"/>
          </a:xfrm>
        </p:spPr>
        <p:txBody>
          <a:bodyPr/>
          <a:lstStyle>
            <a:lvl1pPr>
              <a:defRPr b="0">
                <a:solidFill>
                  <a:schemeClr val="accent2"/>
                </a:solidFill>
              </a:defRPr>
            </a:lvl1pPr>
          </a:lstStyle>
          <a:p>
            <a:r>
              <a:rPr lang="en-US" dirty="0"/>
              <a:t>Click to edit title</a:t>
            </a:r>
          </a:p>
        </p:txBody>
      </p:sp>
      <p:sp>
        <p:nvSpPr>
          <p:cNvPr id="15" name="Text Placeholder 3"/>
          <p:cNvSpPr>
            <a:spLocks noGrp="1"/>
          </p:cNvSpPr>
          <p:nvPr>
            <p:ph type="body" sz="quarter" idx="13"/>
          </p:nvPr>
        </p:nvSpPr>
        <p:spPr bwMode="white">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bwMode="gray">
          <a:xfrm>
            <a:off x="4976787" y="1067565"/>
            <a:ext cx="9516215" cy="4850604"/>
          </a:xfrm>
        </p:spPr>
        <p:txBody>
          <a:bodyPr/>
          <a:lstStyle>
            <a:lvl1pPr>
              <a:defRPr/>
            </a:lvl1pPr>
          </a:lstStyle>
          <a:p>
            <a:r>
              <a:rPr lang="en-US" dirty="0"/>
              <a:t>Click icon to insert screenshot</a:t>
            </a:r>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4/16/2025</a:t>
            </a:fld>
            <a:endParaRPr lang="en-US" dirty="0"/>
          </a:p>
        </p:txBody>
      </p:sp>
      <p:sp>
        <p:nvSpPr>
          <p:cNvPr id="7"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5560126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6_Title and Content (Solid Dark)">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bwMode="white">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1" name="Text Placeholder 3"/>
          <p:cNvSpPr>
            <a:spLocks noGrp="1"/>
          </p:cNvSpPr>
          <p:nvPr>
            <p:ph type="body" sz="quarter" idx="13"/>
          </p:nvPr>
        </p:nvSpPr>
        <p:spPr bwMode="white">
          <a:xfrm>
            <a:off x="815895" y="1365203"/>
            <a:ext cx="10555696"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7" name="Picture Placeholder 12" descr="Screenshot"/>
          <p:cNvSpPr>
            <a:spLocks noGrp="1"/>
          </p:cNvSpPr>
          <p:nvPr>
            <p:ph type="pic" sz="quarter" idx="10" hasCustomPrompt="1"/>
          </p:nvPr>
        </p:nvSpPr>
        <p:spPr bwMode="gray">
          <a:xfrm>
            <a:off x="1373459" y="3771871"/>
            <a:ext cx="9287236" cy="4733889"/>
          </a:xfrm>
        </p:spPr>
        <p:txBody>
          <a:bodyPr/>
          <a:lstStyle>
            <a:lvl1pPr>
              <a:defRPr/>
            </a:lvl1pPr>
          </a:lstStyle>
          <a:p>
            <a:r>
              <a:rPr lang="en-US" dirty="0"/>
              <a:t>Click icon to insert screenshot</a:t>
            </a:r>
          </a:p>
        </p:txBody>
      </p:sp>
      <p:sp>
        <p:nvSpPr>
          <p:cNvPr id="6" name="Date Placeholder 3"/>
          <p:cNvSpPr>
            <a:spLocks noGrp="1"/>
          </p:cNvSpPr>
          <p:nvPr>
            <p:ph type="dt" sz="half" idx="11"/>
          </p:nvPr>
        </p:nvSpPr>
        <p:spPr bwMode="white">
          <a:xfrm>
            <a:off x="838200" y="6356350"/>
            <a:ext cx="1358590" cy="365125"/>
          </a:xfrm>
        </p:spPr>
        <p:txBody>
          <a:bodyPr/>
          <a:lstStyle/>
          <a:p>
            <a:fld id="{5CAE31FF-A086-40D5-909F-A9E138181237}" type="datetime1">
              <a:rPr lang="en-US" smtClean="0"/>
              <a:t>4/16/2025</a:t>
            </a:fld>
            <a:endParaRPr lang="en-US" dirty="0"/>
          </a:p>
        </p:txBody>
      </p:sp>
      <p:sp>
        <p:nvSpPr>
          <p:cNvPr id="7"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8" name="Slide Number Placeholder 5"/>
          <p:cNvSpPr>
            <a:spLocks noGrp="1"/>
          </p:cNvSpPr>
          <p:nvPr>
            <p:ph type="sldNum" sz="quarter" idx="12"/>
          </p:nvPr>
        </p:nvSpPr>
        <p:spPr bwMode="white">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399159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creenshot Light Background Horizontal">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3" name="Title 1"/>
          <p:cNvSpPr>
            <a:spLocks noGrp="1"/>
          </p:cNvSpPr>
          <p:nvPr>
            <p:ph type="title" hasCustomPrompt="1"/>
          </p:nvPr>
        </p:nvSpPr>
        <p:spPr bwMode="black">
          <a:xfrm>
            <a:off x="815897" y="287066"/>
            <a:ext cx="3521927" cy="2734914"/>
          </a:xfrm>
        </p:spPr>
        <p:txBody>
          <a:bodyPr/>
          <a:lstStyle>
            <a:lvl1pPr>
              <a:defRPr>
                <a:solidFill>
                  <a:schemeClr val="accent1"/>
                </a:solidFill>
              </a:defRPr>
            </a:lvl1pPr>
          </a:lstStyle>
          <a:p>
            <a:r>
              <a:rPr lang="en-US" dirty="0"/>
              <a:t>Click to edit title</a:t>
            </a:r>
          </a:p>
        </p:txBody>
      </p:sp>
      <p:sp>
        <p:nvSpPr>
          <p:cNvPr id="4" name="Text Placeholder 3"/>
          <p:cNvSpPr>
            <a:spLocks noGrp="1"/>
          </p:cNvSpPr>
          <p:nvPr>
            <p:ph type="body" sz="quarter" idx="11"/>
          </p:nvPr>
        </p:nvSpPr>
        <p:spPr bwMode="black">
          <a:xfrm>
            <a:off x="815975" y="3211513"/>
            <a:ext cx="3521849" cy="2475609"/>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3" name="Picture Placeholder 12" descr="Screenshot"/>
          <p:cNvSpPr>
            <a:spLocks noGrp="1"/>
          </p:cNvSpPr>
          <p:nvPr>
            <p:ph type="pic" sz="quarter" idx="10" hasCustomPrompt="1"/>
          </p:nvPr>
        </p:nvSpPr>
        <p:spPr bwMode="gray">
          <a:xfrm>
            <a:off x="4976787" y="1067565"/>
            <a:ext cx="9516215" cy="4850604"/>
          </a:xfrm>
        </p:spPr>
        <p:txBody>
          <a:bodyPr/>
          <a:lstStyle>
            <a:lvl1pPr>
              <a:defRPr/>
            </a:lvl1pPr>
          </a:lstStyle>
          <a:p>
            <a:r>
              <a:rPr lang="en-US" dirty="0"/>
              <a:t>Click icon to insert screenshot</a:t>
            </a:r>
          </a:p>
        </p:txBody>
      </p:sp>
      <p:sp>
        <p:nvSpPr>
          <p:cNvPr id="10" name="Date Placeholder 4"/>
          <p:cNvSpPr>
            <a:spLocks noGrp="1"/>
          </p:cNvSpPr>
          <p:nvPr>
            <p:ph type="dt" sz="half" idx="12"/>
          </p:nvPr>
        </p:nvSpPr>
        <p:spPr bwMode="black">
          <a:xfrm>
            <a:off x="838200" y="6356350"/>
            <a:ext cx="1358590" cy="365125"/>
          </a:xfrm>
        </p:spPr>
        <p:txBody>
          <a:bodyPr/>
          <a:lstStyle/>
          <a:p>
            <a:fld id="{5D76A200-3168-4D33-A718-3974884CE863}" type="datetime1">
              <a:rPr lang="en-US" smtClean="0"/>
              <a:t>4/16/2025</a:t>
            </a:fld>
            <a:endParaRPr lang="en-US" dirty="0"/>
          </a:p>
        </p:txBody>
      </p:sp>
      <p:sp>
        <p:nvSpPr>
          <p:cNvPr id="7"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11" name="Slide Number Placeholder 6"/>
          <p:cNvSpPr>
            <a:spLocks noGrp="1"/>
          </p:cNvSpPr>
          <p:nvPr>
            <p:ph type="sldNum" sz="quarter" idx="13"/>
          </p:nvPr>
        </p:nvSpPr>
        <p:spPr bwMode="black">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00903788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creenshot Light Background Vertical">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bwMode="black">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7" name="Text Placeholder 3"/>
          <p:cNvSpPr>
            <a:spLocks noGrp="1"/>
          </p:cNvSpPr>
          <p:nvPr>
            <p:ph type="body" sz="quarter" idx="11"/>
          </p:nvPr>
        </p:nvSpPr>
        <p:spPr bwMode="black">
          <a:xfrm>
            <a:off x="815895" y="1365203"/>
            <a:ext cx="10555696" cy="156718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3" name="Picture Placeholder 12"/>
          <p:cNvSpPr>
            <a:spLocks noGrp="1"/>
          </p:cNvSpPr>
          <p:nvPr>
            <p:ph type="pic" sz="quarter" idx="10" hasCustomPrompt="1"/>
          </p:nvPr>
        </p:nvSpPr>
        <p:spPr bwMode="gray">
          <a:xfrm>
            <a:off x="1373459" y="3771871"/>
            <a:ext cx="9287236" cy="4733889"/>
          </a:xfrm>
        </p:spPr>
        <p:txBody>
          <a:bodyPr/>
          <a:lstStyle>
            <a:lvl1pPr>
              <a:defRPr/>
            </a:lvl1pPr>
          </a:lstStyle>
          <a:p>
            <a:r>
              <a:rPr lang="en-US" dirty="0"/>
              <a:t>Click icon to insert screenshot</a:t>
            </a:r>
          </a:p>
        </p:txBody>
      </p:sp>
    </p:spTree>
    <p:extLst>
      <p:ext uri="{BB962C8B-B14F-4D97-AF65-F5344CB8AC3E}">
        <p14:creationId xmlns:p14="http://schemas.microsoft.com/office/powerpoint/2010/main" val="894290563"/>
      </p:ext>
    </p:extLst>
  </p:cSld>
  <p:clrMapOvr>
    <a:masterClrMapping/>
  </p:clrMapOvr>
  <p:hf sldNum="0"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ingle Quote Red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white">
          <a:xfrm>
            <a:off x="815897" y="287066"/>
            <a:ext cx="3521927" cy="2734914"/>
          </a:xfrm>
        </p:spPr>
        <p:txBody>
          <a:bodyPr/>
          <a:lstStyle>
            <a:lvl1pPr>
              <a:defRPr b="0">
                <a:solidFill>
                  <a:schemeClr val="accent2"/>
                </a:solidFill>
              </a:defRPr>
            </a:lvl1pPr>
          </a:lstStyle>
          <a:p>
            <a:r>
              <a:rPr lang="en-US" dirty="0"/>
              <a:t>Click to edit title</a:t>
            </a:r>
          </a:p>
        </p:txBody>
      </p:sp>
      <p:sp>
        <p:nvSpPr>
          <p:cNvPr id="16" name="Text Placeholder 3"/>
          <p:cNvSpPr>
            <a:spLocks noGrp="1"/>
          </p:cNvSpPr>
          <p:nvPr>
            <p:ph type="body" sz="quarter" idx="13"/>
          </p:nvPr>
        </p:nvSpPr>
        <p:spPr bwMode="white">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Picture 13" descr="Comput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712851" y="434836"/>
            <a:ext cx="6828661" cy="6050713"/>
          </a:xfrm>
          <a:prstGeom prst="rect">
            <a:avLst/>
          </a:prstGeom>
          <a:effectLst>
            <a:outerShdw blurRad="76200" dir="18900000" sy="23000" kx="-1200000" algn="bl" rotWithShape="0">
              <a:prstClr val="black">
                <a:alpha val="20000"/>
              </a:prstClr>
            </a:outerShdw>
          </a:effectLst>
        </p:spPr>
      </p:pic>
      <p:sp>
        <p:nvSpPr>
          <p:cNvPr id="15" name="Picture Placeholder 12"/>
          <p:cNvSpPr>
            <a:spLocks noGrp="1"/>
          </p:cNvSpPr>
          <p:nvPr>
            <p:ph type="pic" sz="quarter" idx="10" hasCustomPrompt="1"/>
          </p:nvPr>
        </p:nvSpPr>
        <p:spPr bwMode="gray">
          <a:xfrm>
            <a:off x="4976787" y="691882"/>
            <a:ext cx="6300787" cy="3411537"/>
          </a:xfrm>
        </p:spPr>
        <p:txBody>
          <a:bodyPr/>
          <a:lstStyle>
            <a:lvl1pPr>
              <a:defRPr/>
            </a:lvl1pPr>
          </a:lstStyle>
          <a:p>
            <a:r>
              <a:rPr lang="en-US" dirty="0"/>
              <a:t>Click icon to insert screenshot</a:t>
            </a:r>
          </a:p>
        </p:txBody>
      </p:sp>
      <p:sp>
        <p:nvSpPr>
          <p:cNvPr id="10"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4/16/2025</a:t>
            </a:fld>
            <a:endParaRPr lang="en-US" dirty="0"/>
          </a:p>
        </p:txBody>
      </p:sp>
      <p:sp>
        <p:nvSpPr>
          <p:cNvPr id="9"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11"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76175235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3_Single Quote Red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white">
          <a:xfrm>
            <a:off x="815897" y="287066"/>
            <a:ext cx="3521927" cy="2734914"/>
          </a:xfrm>
        </p:spPr>
        <p:txBody>
          <a:bodyPr/>
          <a:lstStyle>
            <a:lvl1pPr>
              <a:defRPr b="0">
                <a:solidFill>
                  <a:schemeClr val="accent2"/>
                </a:solidFill>
              </a:defRPr>
            </a:lvl1pPr>
          </a:lstStyle>
          <a:p>
            <a:r>
              <a:rPr lang="en-US" dirty="0"/>
              <a:t>Click to edit title</a:t>
            </a:r>
          </a:p>
        </p:txBody>
      </p:sp>
      <p:sp>
        <p:nvSpPr>
          <p:cNvPr id="15" name="Text Placeholder 3"/>
          <p:cNvSpPr>
            <a:spLocks noGrp="1"/>
          </p:cNvSpPr>
          <p:nvPr>
            <p:ph type="body" sz="quarter" idx="13"/>
          </p:nvPr>
        </p:nvSpPr>
        <p:spPr bwMode="white">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bwMode="gray">
          <a:xfrm>
            <a:off x="4976787" y="1067565"/>
            <a:ext cx="9516215" cy="4850604"/>
          </a:xfrm>
        </p:spPr>
        <p:txBody>
          <a:bodyPr/>
          <a:lstStyle>
            <a:lvl1pPr>
              <a:defRPr/>
            </a:lvl1pPr>
          </a:lstStyle>
          <a:p>
            <a:r>
              <a:rPr lang="en-US" dirty="0"/>
              <a:t>Click icon to insert screenshot</a:t>
            </a:r>
          </a:p>
        </p:txBody>
      </p:sp>
      <p:sp>
        <p:nvSpPr>
          <p:cNvPr id="10"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4/16/2025</a:t>
            </a:fld>
            <a:endParaRPr lang="en-US" dirty="0"/>
          </a:p>
        </p:txBody>
      </p:sp>
      <p:sp>
        <p:nvSpPr>
          <p:cNvPr id="9"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11"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96932636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_Single Quote Red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white">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4" name="Text Placeholder 3"/>
          <p:cNvSpPr>
            <a:spLocks noGrp="1"/>
          </p:cNvSpPr>
          <p:nvPr>
            <p:ph type="body" sz="quarter" idx="13"/>
          </p:nvPr>
        </p:nvSpPr>
        <p:spPr bwMode="white">
          <a:xfrm>
            <a:off x="815895" y="1365203"/>
            <a:ext cx="10555696"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bwMode="gray">
          <a:xfrm>
            <a:off x="1373459" y="3771871"/>
            <a:ext cx="9287236" cy="4733889"/>
          </a:xfrm>
        </p:spPr>
        <p:txBody>
          <a:bodyPr/>
          <a:lstStyle>
            <a:lvl1pPr>
              <a:defRPr/>
            </a:lvl1pPr>
          </a:lstStyle>
          <a:p>
            <a:r>
              <a:rPr lang="en-US" dirty="0"/>
              <a:t>Click icon to insert screenshot</a:t>
            </a:r>
          </a:p>
        </p:txBody>
      </p:sp>
    </p:spTree>
    <p:extLst>
      <p:ext uri="{BB962C8B-B14F-4D97-AF65-F5344CB8AC3E}">
        <p14:creationId xmlns:p14="http://schemas.microsoft.com/office/powerpoint/2010/main" val="403402845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Single Quote Red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ounded Rectangular Callout 11"/>
          <p:cNvSpPr/>
          <p:nvPr userDrawn="1"/>
        </p:nvSpPr>
        <p:spPr bwMode="white">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hasCustomPrompt="1"/>
          </p:nvPr>
        </p:nvSpPr>
        <p:spPr bwMode="black">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a:t>“Click to edit quote.”</a:t>
            </a:r>
          </a:p>
        </p:txBody>
      </p:sp>
      <p:sp>
        <p:nvSpPr>
          <p:cNvPr id="8" name="Text Placeholder 6"/>
          <p:cNvSpPr>
            <a:spLocks noGrp="1"/>
          </p:cNvSpPr>
          <p:nvPr>
            <p:ph type="body" sz="quarter" idx="13" hasCustomPrompt="1"/>
          </p:nvPr>
        </p:nvSpPr>
        <p:spPr bwMode="black">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a:t>- Click to edit name or subtext</a:t>
            </a:r>
          </a:p>
        </p:txBody>
      </p:sp>
      <p:sp>
        <p:nvSpPr>
          <p:cNvPr id="10"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4/16/2025</a:t>
            </a:fld>
            <a:endParaRPr lang="en-US" dirty="0"/>
          </a:p>
        </p:txBody>
      </p:sp>
      <p:sp>
        <p:nvSpPr>
          <p:cNvPr id="9"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11"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5396629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8_Title and Content (Solid Dark)">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Rounded Rectangular Callout 11"/>
          <p:cNvSpPr/>
          <p:nvPr userDrawn="1"/>
        </p:nvSpPr>
        <p:spPr bwMode="white">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a:spLocks noGrp="1"/>
          </p:cNvSpPr>
          <p:nvPr>
            <p:ph type="title" hasCustomPrompt="1"/>
          </p:nvPr>
        </p:nvSpPr>
        <p:spPr bwMode="black">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a:t>“Click to edit quote.”</a:t>
            </a:r>
          </a:p>
        </p:txBody>
      </p:sp>
      <p:sp>
        <p:nvSpPr>
          <p:cNvPr id="15" name="Text Placeholder 6"/>
          <p:cNvSpPr>
            <a:spLocks noGrp="1"/>
          </p:cNvSpPr>
          <p:nvPr>
            <p:ph type="body" sz="quarter" idx="13" hasCustomPrompt="1"/>
          </p:nvPr>
        </p:nvSpPr>
        <p:spPr bwMode="black">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a:t>- Click to edit name or subtext</a:t>
            </a:r>
          </a:p>
        </p:txBody>
      </p:sp>
      <p:sp>
        <p:nvSpPr>
          <p:cNvPr id="16"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4/16/2025</a:t>
            </a:fld>
            <a:endParaRPr lang="en-US" dirty="0"/>
          </a:p>
        </p:txBody>
      </p:sp>
      <p:sp>
        <p:nvSpPr>
          <p:cNvPr id="18"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1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3441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bg bwMode="auto">
      <p:bgPr>
        <a:solidFill>
          <a:srgbClr val="E8E8E8"/>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a:t>Agenda</a:t>
            </a:r>
          </a:p>
        </p:txBody>
      </p:sp>
      <p:sp>
        <p:nvSpPr>
          <p:cNvPr id="12" name="Table Placeholder 9"/>
          <p:cNvSpPr>
            <a:spLocks noGrp="1"/>
          </p:cNvSpPr>
          <p:nvPr>
            <p:ph type="tbl" sz="quarter" idx="13"/>
          </p:nvPr>
        </p:nvSpPr>
        <p:spPr bwMode="gray">
          <a:xfrm>
            <a:off x="838200" y="1335088"/>
            <a:ext cx="10515600" cy="4841875"/>
          </a:xfrm>
        </p:spPr>
        <p:txBody>
          <a:bodyPr/>
          <a:lstStyle/>
          <a:p>
            <a:endParaRPr lang="en-US"/>
          </a:p>
        </p:txBody>
      </p:sp>
      <p:sp>
        <p:nvSpPr>
          <p:cNvPr id="4" name="Date Placeholder 3"/>
          <p:cNvSpPr>
            <a:spLocks noGrp="1"/>
          </p:cNvSpPr>
          <p:nvPr>
            <p:ph type="dt" sz="half" idx="10"/>
          </p:nvPr>
        </p:nvSpPr>
        <p:spPr bwMode="black"/>
        <p:txBody>
          <a:bodyPr/>
          <a:lstStyle/>
          <a:p>
            <a:fld id="{9A198C9B-0587-4A1E-9E03-E4C9FE222F08}" type="datetime1">
              <a:rPr lang="en-US" smtClean="0"/>
              <a:t>4/16/2025</a:t>
            </a:fld>
            <a:endParaRPr lang="en-US" dirty="0"/>
          </a:p>
        </p:txBody>
      </p:sp>
      <p:sp>
        <p:nvSpPr>
          <p:cNvPr id="11"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6" name="Slide Number Placeholder 5"/>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9" name="Rectangle 8"/>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7996441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Full Image Black Circle Overlay">
    <p:bg bwMode="gray">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bwMode="gray">
          <a:xfrm>
            <a:off x="0" y="0"/>
            <a:ext cx="12192000" cy="6858000"/>
          </a:xfrm>
        </p:spPr>
        <p:txBody>
          <a:bodyPr/>
          <a:lstStyle/>
          <a:p>
            <a:endParaRPr lang="en-US" dirty="0"/>
          </a:p>
        </p:txBody>
      </p:sp>
      <p:sp>
        <p:nvSpPr>
          <p:cNvPr id="2" name="Title 1"/>
          <p:cNvSpPr>
            <a:spLocks noGrp="1"/>
          </p:cNvSpPr>
          <p:nvPr>
            <p:ph type="title" hasCustomPrompt="1"/>
          </p:nvPr>
        </p:nvSpPr>
        <p:spPr bwMode="auto">
          <a:xfrm>
            <a:off x="6146624" y="685800"/>
            <a:ext cx="5486400" cy="5486400"/>
          </a:xfrm>
          <a:prstGeom prst="ellipse">
            <a:avLst/>
          </a:prstGeom>
          <a:solidFill>
            <a:srgbClr val="003865">
              <a:alpha val="87843"/>
            </a:srgbClr>
          </a:solidFill>
        </p:spPr>
        <p:txBody>
          <a:bodyPr>
            <a:noAutofit/>
          </a:bodyPr>
          <a:lstStyle>
            <a:lvl1pPr algn="ctr">
              <a:tabLst>
                <a:tab pos="2341563" algn="l"/>
                <a:tab pos="3770313" algn="l"/>
              </a:tabLst>
              <a:defRPr sz="5500" baseline="0">
                <a:solidFill>
                  <a:schemeClr val="bg1"/>
                </a:solidFill>
              </a:defRPr>
            </a:lvl1pPr>
          </a:lstStyle>
          <a:p>
            <a:r>
              <a:rPr lang="en-US" dirty="0"/>
              <a:t>Click to edit title</a:t>
            </a:r>
          </a:p>
        </p:txBody>
      </p:sp>
    </p:spTree>
    <p:extLst>
      <p:ext uri="{BB962C8B-B14F-4D97-AF65-F5344CB8AC3E}">
        <p14:creationId xmlns:p14="http://schemas.microsoft.com/office/powerpoint/2010/main" val="4092258399"/>
      </p:ext>
    </p:extLst>
  </p:cSld>
  <p:clrMapOvr>
    <a:masterClrMapping/>
  </p:clrMapOvr>
  <p:hf sldNum="0"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Full Image Multiple Circle Overlay">
    <p:bg>
      <p:bgPr>
        <a:solidFill>
          <a:schemeClr val="bg1"/>
        </a:solidFill>
        <a:effectLst/>
      </p:bgPr>
    </p:bg>
    <p:spTree>
      <p:nvGrpSpPr>
        <p:cNvPr id="1" name=""/>
        <p:cNvGrpSpPr/>
        <p:nvPr/>
      </p:nvGrpSpPr>
      <p:grpSpPr>
        <a:xfrm>
          <a:off x="0" y="0"/>
          <a:ext cx="0" cy="0"/>
          <a:chOff x="0" y="0"/>
          <a:chExt cx="0" cy="0"/>
        </a:xfrm>
      </p:grpSpPr>
      <p:sp>
        <p:nvSpPr>
          <p:cNvPr id="10" name="Picture Placeholder 6"/>
          <p:cNvSpPr>
            <a:spLocks noGrp="1"/>
          </p:cNvSpPr>
          <p:nvPr>
            <p:ph type="pic" sz="quarter" idx="15"/>
          </p:nvPr>
        </p:nvSpPr>
        <p:spPr bwMode="gray">
          <a:xfrm>
            <a:off x="0" y="0"/>
            <a:ext cx="12192000" cy="6858000"/>
          </a:xfrm>
        </p:spPr>
        <p:txBody>
          <a:bodyPr/>
          <a:lstStyle/>
          <a:p>
            <a:endParaRPr lang="en-US" dirty="0"/>
          </a:p>
        </p:txBody>
      </p:sp>
      <p:sp>
        <p:nvSpPr>
          <p:cNvPr id="2" name="Title 1"/>
          <p:cNvSpPr>
            <a:spLocks noGrp="1"/>
          </p:cNvSpPr>
          <p:nvPr>
            <p:ph type="title" hasCustomPrompt="1"/>
          </p:nvPr>
        </p:nvSpPr>
        <p:spPr bwMode="auto">
          <a:xfrm>
            <a:off x="5720397" y="912530"/>
            <a:ext cx="4661388" cy="4661388"/>
          </a:xfrm>
          <a:prstGeom prst="ellipse">
            <a:avLst/>
          </a:prstGeom>
          <a:solidFill>
            <a:srgbClr val="003865">
              <a:alpha val="87843"/>
            </a:srgbClr>
          </a:solidFill>
        </p:spPr>
        <p:txBody>
          <a:bodyPr>
            <a:noAutofit/>
          </a:bodyPr>
          <a:lstStyle>
            <a:lvl1pPr algn="ctr">
              <a:tabLst>
                <a:tab pos="3770313" algn="l"/>
              </a:tabLst>
              <a:defRPr sz="4500" baseline="0">
                <a:solidFill>
                  <a:schemeClr val="bg1"/>
                </a:solidFill>
              </a:defRPr>
            </a:lvl1pPr>
          </a:lstStyle>
          <a:p>
            <a:r>
              <a:rPr lang="en-US" dirty="0"/>
              <a:t>Click to edit title</a:t>
            </a:r>
          </a:p>
        </p:txBody>
      </p:sp>
      <p:sp>
        <p:nvSpPr>
          <p:cNvPr id="9" name="Text Placeholder 7"/>
          <p:cNvSpPr>
            <a:spLocks noGrp="1"/>
          </p:cNvSpPr>
          <p:nvPr>
            <p:ph type="body" sz="quarter" idx="14" hasCustomPrompt="1"/>
          </p:nvPr>
        </p:nvSpPr>
        <p:spPr bwMode="auto">
          <a:xfrm>
            <a:off x="9544816" y="524007"/>
            <a:ext cx="2155300" cy="2155300"/>
          </a:xfrm>
          <a:prstGeom prst="ellipse">
            <a:avLst/>
          </a:prstGeom>
          <a:solidFill>
            <a:srgbClr val="78BE21">
              <a:alpha val="87843"/>
            </a:srgbClr>
          </a:solidFill>
        </p:spPr>
        <p:txBody>
          <a:bodyPr anchor="ctr">
            <a:normAutofit/>
          </a:bodyPr>
          <a:lstStyle>
            <a:lvl1pPr marL="0" indent="0" algn="ctr">
              <a:buNone/>
              <a:defRPr sz="2500" baseline="0">
                <a:solidFill>
                  <a:schemeClr val="tx2"/>
                </a:solidFill>
                <a:latin typeface="+mn-lt"/>
              </a:defRPr>
            </a:lvl1pPr>
          </a:lstStyle>
          <a:p>
            <a:pPr lvl="0"/>
            <a:r>
              <a:rPr lang="en-US" dirty="0"/>
              <a:t>Second Point</a:t>
            </a:r>
          </a:p>
        </p:txBody>
      </p:sp>
      <p:sp>
        <p:nvSpPr>
          <p:cNvPr id="8" name="Text Placeholder 7"/>
          <p:cNvSpPr>
            <a:spLocks noGrp="1"/>
          </p:cNvSpPr>
          <p:nvPr>
            <p:ph type="body" sz="quarter" idx="13" hasCustomPrompt="1"/>
          </p:nvPr>
        </p:nvSpPr>
        <p:spPr bwMode="auto">
          <a:xfrm>
            <a:off x="9251002" y="3581845"/>
            <a:ext cx="2637978" cy="2637978"/>
          </a:xfrm>
          <a:prstGeom prst="ellipse">
            <a:avLst/>
          </a:prstGeom>
          <a:solidFill>
            <a:srgbClr val="000000">
              <a:alpha val="87843"/>
            </a:srgbClr>
          </a:solidFill>
        </p:spPr>
        <p:txBody>
          <a:bodyPr anchor="ctr">
            <a:normAutofit/>
          </a:bodyPr>
          <a:lstStyle>
            <a:lvl1pPr marL="0" indent="0" algn="ctr">
              <a:buNone/>
              <a:defRPr sz="2500" baseline="0">
                <a:solidFill>
                  <a:schemeClr val="bg1"/>
                </a:solidFill>
                <a:latin typeface="+mn-lt"/>
              </a:defRPr>
            </a:lvl1pPr>
          </a:lstStyle>
          <a:p>
            <a:pPr lvl="0"/>
            <a:r>
              <a:rPr lang="en-US" dirty="0"/>
              <a:t>Third Point</a:t>
            </a:r>
          </a:p>
        </p:txBody>
      </p:sp>
    </p:spTree>
    <p:extLst>
      <p:ext uri="{BB962C8B-B14F-4D97-AF65-F5344CB8AC3E}">
        <p14:creationId xmlns:p14="http://schemas.microsoft.com/office/powerpoint/2010/main" val="2911004216"/>
      </p:ext>
    </p:extLst>
  </p:cSld>
  <p:clrMapOvr>
    <a:masterClrMapping/>
  </p:clrMapOvr>
  <p:hf sldNum="0"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Quote Black Box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bwMode="gray">
          <a:xfrm>
            <a:off x="0" y="0"/>
            <a:ext cx="12192000" cy="6858000"/>
          </a:xfrm>
        </p:spPr>
        <p:txBody>
          <a:bodyPr/>
          <a:lstStyle/>
          <a:p>
            <a:endParaRPr lang="en-US"/>
          </a:p>
        </p:txBody>
      </p:sp>
      <p:sp>
        <p:nvSpPr>
          <p:cNvPr id="2" name="Title 1"/>
          <p:cNvSpPr>
            <a:spLocks noGrp="1"/>
          </p:cNvSpPr>
          <p:nvPr>
            <p:ph type="title" hasCustomPrompt="1"/>
          </p:nvPr>
        </p:nvSpPr>
        <p:spPr bwMode="auto">
          <a:xfrm>
            <a:off x="2299475" y="1609867"/>
            <a:ext cx="7593051" cy="3638266"/>
          </a:xfrm>
          <a:solidFill>
            <a:srgbClr val="003865">
              <a:alpha val="87843"/>
            </a:srgbClr>
          </a:solidFill>
        </p:spPr>
        <p:txBody>
          <a:bodyPr>
            <a:noAutofit/>
          </a:bodyPr>
          <a:lstStyle>
            <a:lvl1pPr algn="ctr">
              <a:spcAft>
                <a:spcPts val="1000"/>
              </a:spcAft>
              <a:tabLst>
                <a:tab pos="3770313" algn="l"/>
              </a:tabLst>
              <a:defRPr sz="7000" baseline="0">
                <a:solidFill>
                  <a:schemeClr val="bg1"/>
                </a:solidFill>
              </a:defRPr>
            </a:lvl1pPr>
          </a:lstStyle>
          <a:p>
            <a:r>
              <a:rPr lang="en-US" dirty="0"/>
              <a:t>Quote or </a:t>
            </a:r>
            <a:br>
              <a:rPr lang="en-US" dirty="0"/>
            </a:br>
            <a:r>
              <a:rPr lang="en-US" dirty="0"/>
              <a:t>Statement</a:t>
            </a:r>
          </a:p>
        </p:txBody>
      </p:sp>
    </p:spTree>
    <p:extLst>
      <p:ext uri="{BB962C8B-B14F-4D97-AF65-F5344CB8AC3E}">
        <p14:creationId xmlns:p14="http://schemas.microsoft.com/office/powerpoint/2010/main" val="206771762"/>
      </p:ext>
    </p:extLst>
  </p:cSld>
  <p:clrMapOvr>
    <a:masterClrMapping/>
  </p:clrMapOvr>
  <p:hf sldNum="0"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Quote Solid Red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bwMode="white">
          <a:xfrm>
            <a:off x="838200" y="1389685"/>
            <a:ext cx="10515600" cy="1340989"/>
          </a:xfrm>
        </p:spPr>
        <p:txBody>
          <a:bodyPr>
            <a:noAutofit/>
          </a:bodyPr>
          <a:lstStyle>
            <a:lvl1pPr algn="ctr">
              <a:tabLst>
                <a:tab pos="3770313" algn="l"/>
              </a:tabLst>
              <a:defRPr sz="7000">
                <a:solidFill>
                  <a:schemeClr val="accent2"/>
                </a:solidFill>
              </a:defRPr>
            </a:lvl1pPr>
          </a:lstStyle>
          <a:p>
            <a:r>
              <a:rPr lang="en-US" dirty="0"/>
              <a:t>Quote or Statement</a:t>
            </a:r>
          </a:p>
        </p:txBody>
      </p:sp>
      <p:sp>
        <p:nvSpPr>
          <p:cNvPr id="10" name="Text Placeholder 6"/>
          <p:cNvSpPr>
            <a:spLocks noGrp="1"/>
          </p:cNvSpPr>
          <p:nvPr>
            <p:ph type="body" sz="quarter" idx="13" hasCustomPrompt="1"/>
          </p:nvPr>
        </p:nvSpPr>
        <p:spPr bwMode="white">
          <a:xfrm>
            <a:off x="838200" y="2925699"/>
            <a:ext cx="10515600" cy="2673435"/>
          </a:xfrm>
        </p:spPr>
        <p:txBody>
          <a:bodyPr anchor="ctr"/>
          <a:lstStyle>
            <a:lvl1pPr marL="0" indent="0" algn="ctr">
              <a:lnSpc>
                <a:spcPct val="100000"/>
              </a:lnSpc>
              <a:spcBef>
                <a:spcPts val="0"/>
              </a:spcBef>
              <a:buClr>
                <a:schemeClr val="bg1"/>
              </a:buClr>
              <a:buFont typeface="Arial" panose="020B0604020202020204" pitchFamily="34" charset="0"/>
              <a:buNone/>
              <a:defRPr>
                <a:solidFill>
                  <a:schemeClr val="bg1"/>
                </a:solidFill>
              </a:defRPr>
            </a:lvl1pPr>
          </a:lstStyle>
          <a:p>
            <a:pPr lvl="0"/>
            <a:r>
              <a:rPr lang="en-US" dirty="0"/>
              <a:t>Make a secondary statement here.</a:t>
            </a:r>
          </a:p>
        </p:txBody>
      </p:sp>
      <p:sp>
        <p:nvSpPr>
          <p:cNvPr id="3" name="Date Placeholder 2"/>
          <p:cNvSpPr>
            <a:spLocks noGrp="1"/>
          </p:cNvSpPr>
          <p:nvPr>
            <p:ph type="dt" sz="half" idx="10"/>
          </p:nvPr>
        </p:nvSpPr>
        <p:spPr bwMode="white"/>
        <p:txBody>
          <a:bodyPr/>
          <a:lstStyle>
            <a:lvl1pPr>
              <a:defRPr>
                <a:solidFill>
                  <a:schemeClr val="bg1"/>
                </a:solidFill>
              </a:defRPr>
            </a:lvl1pPr>
          </a:lstStyle>
          <a:p>
            <a:fld id="{D094F804-653A-41F1-A565-1098D9DEB37A}" type="datetime1">
              <a:rPr lang="en-US" smtClean="0"/>
              <a:t>4/16/2025</a:t>
            </a:fld>
            <a:endParaRPr lang="en-US" dirty="0"/>
          </a:p>
        </p:txBody>
      </p:sp>
      <p:sp>
        <p:nvSpPr>
          <p:cNvPr id="5" name="Footer Placeholder 4"/>
          <p:cNvSpPr>
            <a:spLocks noGrp="1"/>
          </p:cNvSpPr>
          <p:nvPr>
            <p:ph type="ftr" sz="quarter" idx="12"/>
          </p:nvPr>
        </p:nvSpPr>
        <p:spPr bwMode="white"/>
        <p:txBody>
          <a:bodyPr/>
          <a:lstStyle>
            <a:lvl1pPr>
              <a:defRPr>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4" name="Slide Number Placeholder 3"/>
          <p:cNvSpPr>
            <a:spLocks noGrp="1"/>
          </p:cNvSpPr>
          <p:nvPr>
            <p:ph type="sldNum" sz="quarter" idx="11"/>
          </p:nvPr>
        </p:nvSpPr>
        <p:spPr bwMode="white"/>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7953702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Quote Solid Light Background">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bwMode="auto">
          <a:xfrm>
            <a:off x="0" y="1389685"/>
            <a:ext cx="12192000" cy="1340989"/>
          </a:xfrm>
          <a:solidFill>
            <a:schemeClr val="tx1"/>
          </a:solidFill>
        </p:spPr>
        <p:txBody>
          <a:bodyPr>
            <a:noAutofit/>
          </a:bodyPr>
          <a:lstStyle>
            <a:lvl1pPr algn="ctr">
              <a:tabLst>
                <a:tab pos="3770313" algn="l"/>
              </a:tabLst>
              <a:defRPr sz="7000">
                <a:solidFill>
                  <a:schemeClr val="accent2"/>
                </a:solidFill>
              </a:defRPr>
            </a:lvl1pPr>
          </a:lstStyle>
          <a:p>
            <a:r>
              <a:rPr lang="en-US" dirty="0"/>
              <a:t>Quote or Statement</a:t>
            </a:r>
          </a:p>
        </p:txBody>
      </p:sp>
      <p:sp>
        <p:nvSpPr>
          <p:cNvPr id="8" name="Text Placeholder 6"/>
          <p:cNvSpPr>
            <a:spLocks noGrp="1"/>
          </p:cNvSpPr>
          <p:nvPr>
            <p:ph type="body" sz="quarter" idx="13" hasCustomPrompt="1"/>
          </p:nvPr>
        </p:nvSpPr>
        <p:spPr bwMode="black">
          <a:xfrm>
            <a:off x="838200" y="2925699"/>
            <a:ext cx="10515600" cy="2673435"/>
          </a:xfrm>
        </p:spPr>
        <p:txBody>
          <a:bodyPr anchor="ctr"/>
          <a:lstStyle>
            <a:lvl1pPr marL="0" indent="0" algn="ctr">
              <a:lnSpc>
                <a:spcPct val="100000"/>
              </a:lnSpc>
              <a:spcBef>
                <a:spcPts val="0"/>
              </a:spcBef>
              <a:buFont typeface="Arial" panose="020B0604020202020204" pitchFamily="34" charset="0"/>
              <a:buNone/>
              <a:defRPr>
                <a:solidFill>
                  <a:schemeClr val="tx1"/>
                </a:solidFill>
              </a:defRPr>
            </a:lvl1pPr>
          </a:lstStyle>
          <a:p>
            <a:pPr lvl="0"/>
            <a:r>
              <a:rPr lang="en-US" dirty="0"/>
              <a:t>Make a secondary statement here.</a:t>
            </a:r>
          </a:p>
        </p:txBody>
      </p:sp>
      <p:sp>
        <p:nvSpPr>
          <p:cNvPr id="3" name="Date Placeholder 2"/>
          <p:cNvSpPr>
            <a:spLocks noGrp="1"/>
          </p:cNvSpPr>
          <p:nvPr>
            <p:ph type="dt" sz="half" idx="10"/>
          </p:nvPr>
        </p:nvSpPr>
        <p:spPr bwMode="black"/>
        <p:txBody>
          <a:bodyPr/>
          <a:lstStyle/>
          <a:p>
            <a:fld id="{466A75E6-E45B-4C5D-981E-7C8ED0C72F5D}" type="datetime1">
              <a:rPr lang="en-US" smtClean="0"/>
              <a:t>4/16/2025</a:t>
            </a:fld>
            <a:endParaRPr lang="en-US" dirty="0"/>
          </a:p>
        </p:txBody>
      </p:sp>
      <p:sp>
        <p:nvSpPr>
          <p:cNvPr id="5" name="Footer Placeholder 4"/>
          <p:cNvSpPr>
            <a:spLocks noGrp="1"/>
          </p:cNvSpPr>
          <p:nvPr>
            <p:ph type="ftr" sz="quarter" idx="12"/>
          </p:nvPr>
        </p:nvSpPr>
        <p:spPr bwMode="black"/>
        <p:txBody>
          <a:bodyPr/>
          <a:lstStyle>
            <a:lvl1pPr>
              <a:defRPr>
                <a:solidFill>
                  <a:schemeClr val="tx2"/>
                </a:solidFill>
              </a:defRPr>
            </a:lvl1pPr>
          </a:lstStyle>
          <a:p>
            <a:r>
              <a:rPr lang="en-US" dirty="0"/>
              <a:t>Optional Tagline Goes Here | mn.gov/</a:t>
            </a:r>
            <a:r>
              <a:rPr lang="en-US" dirty="0" err="1"/>
              <a:t>websiteurl</a:t>
            </a:r>
            <a:endParaRPr lang="en-US" dirty="0"/>
          </a:p>
        </p:txBody>
      </p:sp>
      <p:sp>
        <p:nvSpPr>
          <p:cNvPr id="4" name="Slide Number Placeholder 3"/>
          <p:cNvSpPr>
            <a:spLocks noGrp="1"/>
          </p:cNvSpPr>
          <p:nvPr>
            <p:ph type="sldNum" sz="quarter" idx="11"/>
          </p:nvPr>
        </p:nvSpPr>
        <p:spPr bwMode="black"/>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3091558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Quote Full Image Background">
    <p:bg bwMode="ltGray">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4" hasCustomPrompt="1"/>
          </p:nvPr>
        </p:nvSpPr>
        <p:spPr bwMode="gray">
          <a:xfrm>
            <a:off x="0" y="0"/>
            <a:ext cx="12192000" cy="6858000"/>
          </a:xfrm>
        </p:spPr>
        <p:txBody>
          <a:bodyPr/>
          <a:lstStyle>
            <a:lvl1pPr>
              <a:defRPr/>
            </a:lvl1pPr>
          </a:lstStyle>
          <a:p>
            <a:r>
              <a:rPr lang="en-US" dirty="0"/>
              <a:t>Click icon to edit background picture</a:t>
            </a:r>
          </a:p>
        </p:txBody>
      </p:sp>
      <p:sp>
        <p:nvSpPr>
          <p:cNvPr id="12" name="Title 1"/>
          <p:cNvSpPr>
            <a:spLocks noGrp="1"/>
          </p:cNvSpPr>
          <p:nvPr>
            <p:ph type="title" hasCustomPrompt="1"/>
          </p:nvPr>
        </p:nvSpPr>
        <p:spPr bwMode="white">
          <a:xfrm>
            <a:off x="838200" y="1389685"/>
            <a:ext cx="10515600" cy="1340989"/>
          </a:xfrm>
        </p:spPr>
        <p:txBody>
          <a:bodyPr>
            <a:noAutofit/>
          </a:bodyPr>
          <a:lstStyle>
            <a:lvl1pPr algn="ctr">
              <a:tabLst>
                <a:tab pos="3770313" algn="l"/>
              </a:tabLst>
              <a:defRPr sz="7000">
                <a:solidFill>
                  <a:schemeClr val="bg1"/>
                </a:solidFill>
              </a:defRPr>
            </a:lvl1pPr>
          </a:lstStyle>
          <a:p>
            <a:r>
              <a:rPr lang="en-US" dirty="0"/>
              <a:t>Quote or Statement</a:t>
            </a:r>
          </a:p>
        </p:txBody>
      </p:sp>
      <p:sp>
        <p:nvSpPr>
          <p:cNvPr id="13" name="Text Placeholder 6"/>
          <p:cNvSpPr>
            <a:spLocks noGrp="1"/>
          </p:cNvSpPr>
          <p:nvPr>
            <p:ph type="body" sz="quarter" idx="13" hasCustomPrompt="1"/>
          </p:nvPr>
        </p:nvSpPr>
        <p:spPr bwMode="white">
          <a:xfrm>
            <a:off x="838200" y="2925699"/>
            <a:ext cx="10515600" cy="2673435"/>
          </a:xfrm>
        </p:spPr>
        <p:txBody>
          <a:bodyPr anchor="ctr"/>
          <a:lstStyle>
            <a:lvl1pPr marL="0" indent="0" algn="ctr">
              <a:lnSpc>
                <a:spcPct val="100000"/>
              </a:lnSpc>
              <a:spcBef>
                <a:spcPts val="0"/>
              </a:spcBef>
              <a:buNone/>
              <a:defRPr>
                <a:solidFill>
                  <a:schemeClr val="bg1"/>
                </a:solidFill>
              </a:defRPr>
            </a:lvl1pPr>
          </a:lstStyle>
          <a:p>
            <a:pPr lvl="0"/>
            <a:r>
              <a:rPr lang="en-US" dirty="0"/>
              <a:t>Make a secondary statement here.</a:t>
            </a:r>
          </a:p>
        </p:txBody>
      </p:sp>
      <p:sp>
        <p:nvSpPr>
          <p:cNvPr id="3" name="Date Placeholder 2"/>
          <p:cNvSpPr>
            <a:spLocks noGrp="1"/>
          </p:cNvSpPr>
          <p:nvPr>
            <p:ph type="dt" sz="half" idx="10"/>
          </p:nvPr>
        </p:nvSpPr>
        <p:spPr bwMode="white"/>
        <p:txBody>
          <a:bodyPr/>
          <a:lstStyle>
            <a:lvl1pPr>
              <a:defRPr>
                <a:solidFill>
                  <a:schemeClr val="bg1"/>
                </a:solidFill>
              </a:defRPr>
            </a:lvl1pPr>
          </a:lstStyle>
          <a:p>
            <a:fld id="{F8B25D9D-5365-41CD-BF43-4FFFCBF4BBDA}" type="datetime1">
              <a:rPr lang="en-US" smtClean="0"/>
              <a:t>4/16/2025</a:t>
            </a:fld>
            <a:endParaRPr lang="en-US" dirty="0"/>
          </a:p>
        </p:txBody>
      </p:sp>
      <p:sp>
        <p:nvSpPr>
          <p:cNvPr id="5" name="Footer Placeholder 4"/>
          <p:cNvSpPr>
            <a:spLocks noGrp="1"/>
          </p:cNvSpPr>
          <p:nvPr>
            <p:ph type="ftr" sz="quarter" idx="12"/>
          </p:nvPr>
        </p:nvSpPr>
        <p:spPr bwMode="white"/>
        <p:txBody>
          <a:bodyPr/>
          <a:lstStyle>
            <a:lvl1pPr>
              <a:defRPr>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4" name="Slide Number Placeholder 3"/>
          <p:cNvSpPr>
            <a:spLocks noGrp="1"/>
          </p:cNvSpPr>
          <p:nvPr>
            <p:ph type="sldNum" sz="quarter" idx="11"/>
          </p:nvPr>
        </p:nvSpPr>
        <p:spPr bwMode="white"/>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947260539"/>
      </p:ext>
    </p:extLst>
  </p:cSld>
  <p:clrMapOvr>
    <a:masterClrMapping/>
  </p:clrMapOvr>
  <p:hf sldNum="0"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Big Number - Image Background">
    <p:bg bwMode="blackGray">
      <p:bgPr>
        <a:solidFill>
          <a:schemeClr val="bg1"/>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4"/>
          </p:nvPr>
        </p:nvSpPr>
        <p:spPr bwMode="gray">
          <a:xfrm>
            <a:off x="0" y="0"/>
            <a:ext cx="12192000" cy="6858000"/>
          </a:xfrm>
        </p:spPr>
        <p:txBody>
          <a:bodyPr/>
          <a:lstStyle/>
          <a:p>
            <a:endParaRPr lang="en-US" dirty="0"/>
          </a:p>
        </p:txBody>
      </p:sp>
      <p:sp>
        <p:nvSpPr>
          <p:cNvPr id="2" name="Title 1"/>
          <p:cNvSpPr>
            <a:spLocks noGrp="1"/>
          </p:cNvSpPr>
          <p:nvPr>
            <p:ph type="title" hasCustomPrompt="1"/>
          </p:nvPr>
        </p:nvSpPr>
        <p:spPr bwMode="auto">
          <a:xfrm>
            <a:off x="5424138" y="624469"/>
            <a:ext cx="5198328" cy="507244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dirty="0"/>
              <a:t>Click to edit title.</a:t>
            </a:r>
          </a:p>
        </p:txBody>
      </p:sp>
      <p:sp>
        <p:nvSpPr>
          <p:cNvPr id="9" name="Text Placeholder 8"/>
          <p:cNvSpPr>
            <a:spLocks noGrp="1"/>
          </p:cNvSpPr>
          <p:nvPr>
            <p:ph type="body" sz="quarter" idx="15" hasCustomPrompt="1"/>
          </p:nvPr>
        </p:nvSpPr>
        <p:spPr bwMode="white">
          <a:xfrm>
            <a:off x="1005465" y="0"/>
            <a:ext cx="3986213" cy="508635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2</a:t>
            </a:r>
          </a:p>
        </p:txBody>
      </p:sp>
    </p:spTree>
    <p:extLst>
      <p:ext uri="{BB962C8B-B14F-4D97-AF65-F5344CB8AC3E}">
        <p14:creationId xmlns:p14="http://schemas.microsoft.com/office/powerpoint/2010/main" val="1476447323"/>
      </p:ext>
    </p:extLst>
  </p:cSld>
  <p:clrMapOvr>
    <a:masterClrMapping/>
  </p:clrMapOvr>
  <p:hf sldNum="0"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Big Number - Red Background">
    <p:bg bwMode="gray">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5424138" y="624469"/>
            <a:ext cx="5198328" cy="507244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dirty="0"/>
              <a:t>Click to edit title.</a:t>
            </a:r>
          </a:p>
        </p:txBody>
      </p:sp>
      <p:sp>
        <p:nvSpPr>
          <p:cNvPr id="10" name="Text Placeholder 8"/>
          <p:cNvSpPr>
            <a:spLocks noGrp="1"/>
          </p:cNvSpPr>
          <p:nvPr>
            <p:ph type="body" sz="quarter" idx="15" hasCustomPrompt="1"/>
          </p:nvPr>
        </p:nvSpPr>
        <p:spPr bwMode="white">
          <a:xfrm>
            <a:off x="1005465" y="0"/>
            <a:ext cx="3986213" cy="508635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2</a:t>
            </a:r>
          </a:p>
        </p:txBody>
      </p:sp>
      <p:sp>
        <p:nvSpPr>
          <p:cNvPr id="3" name="Date Placeholder 2"/>
          <p:cNvSpPr>
            <a:spLocks noGrp="1"/>
          </p:cNvSpPr>
          <p:nvPr>
            <p:ph type="dt" sz="half" idx="10"/>
          </p:nvPr>
        </p:nvSpPr>
        <p:spPr bwMode="white"/>
        <p:txBody>
          <a:bodyPr/>
          <a:lstStyle>
            <a:lvl1pPr>
              <a:defRPr>
                <a:solidFill>
                  <a:schemeClr val="bg1"/>
                </a:solidFill>
              </a:defRPr>
            </a:lvl1pPr>
          </a:lstStyle>
          <a:p>
            <a:fld id="{578DBCF0-11C3-4F19-90D9-2EE7F00784FE}" type="datetime1">
              <a:rPr lang="en-US" smtClean="0"/>
              <a:t>4/16/2025</a:t>
            </a:fld>
            <a:endParaRPr lang="en-US" dirty="0"/>
          </a:p>
        </p:txBody>
      </p:sp>
      <p:sp>
        <p:nvSpPr>
          <p:cNvPr id="5" name="Footer Placeholder 4"/>
          <p:cNvSpPr>
            <a:spLocks noGrp="1"/>
          </p:cNvSpPr>
          <p:nvPr>
            <p:ph type="ftr" sz="quarter" idx="12"/>
          </p:nvPr>
        </p:nvSpPr>
        <p:spPr bwMode="white"/>
        <p:txBody>
          <a:bodyPr/>
          <a:lstStyle>
            <a:lvl1pPr>
              <a:defRPr>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4" name="Slide Number Placeholder 3"/>
          <p:cNvSpPr>
            <a:spLocks noGrp="1"/>
          </p:cNvSpPr>
          <p:nvPr>
            <p:ph type="sldNum" sz="quarter" idx="11"/>
          </p:nvPr>
        </p:nvSpPr>
        <p:spPr bwMode="white"/>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48821160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Quote Solid Red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bwMode="white">
          <a:xfrm>
            <a:off x="838200" y="2212733"/>
            <a:ext cx="10515600" cy="1472163"/>
          </a:xfrm>
        </p:spPr>
        <p:txBody>
          <a:bodyPr>
            <a:noAutofit/>
          </a:bodyPr>
          <a:lstStyle>
            <a:lvl1pPr algn="ctr">
              <a:tabLst>
                <a:tab pos="3770313" algn="l"/>
              </a:tabLst>
              <a:defRPr sz="7000">
                <a:solidFill>
                  <a:schemeClr val="bg1"/>
                </a:solidFill>
              </a:defRPr>
            </a:lvl1pPr>
          </a:lstStyle>
          <a:p>
            <a:r>
              <a:rPr lang="en-US" dirty="0"/>
              <a:t>Thank you!</a:t>
            </a:r>
          </a:p>
        </p:txBody>
      </p:sp>
      <p:sp>
        <p:nvSpPr>
          <p:cNvPr id="11" name="Text Placeholder 6"/>
          <p:cNvSpPr>
            <a:spLocks noGrp="1"/>
          </p:cNvSpPr>
          <p:nvPr>
            <p:ph type="body" sz="quarter" idx="13" hasCustomPrompt="1"/>
          </p:nvPr>
        </p:nvSpPr>
        <p:spPr bwMode="white">
          <a:xfrm>
            <a:off x="838200" y="3684897"/>
            <a:ext cx="10515600" cy="2517600"/>
          </a:xfrm>
        </p:spPr>
        <p:txBody>
          <a:bodyPr anchor="ctr"/>
          <a:lstStyle>
            <a:lvl1pPr marL="0" indent="0" algn="ctr">
              <a:lnSpc>
                <a:spcPct val="100000"/>
              </a:lnSpc>
              <a:spcBef>
                <a:spcPts val="0"/>
              </a:spcBef>
              <a:buNone/>
              <a:defRPr baseline="0">
                <a:solidFill>
                  <a:schemeClr val="bg1"/>
                </a:solidFill>
              </a:defRPr>
            </a:lvl1pPr>
          </a:lstStyle>
          <a:p>
            <a:pPr lvl="0"/>
            <a:r>
              <a:rPr lang="en-US" dirty="0" err="1"/>
              <a:t>Firstname</a:t>
            </a:r>
            <a:r>
              <a:rPr lang="en-US" dirty="0"/>
              <a:t> </a:t>
            </a:r>
            <a:r>
              <a:rPr lang="en-US" dirty="0" err="1"/>
              <a:t>Lastname</a:t>
            </a:r>
            <a:endParaRPr lang="en-US" dirty="0"/>
          </a:p>
          <a:p>
            <a:pPr lvl="0"/>
            <a:r>
              <a:rPr lang="en-US" dirty="0"/>
              <a:t>firstname.lastname@state.mn.us</a:t>
            </a:r>
          </a:p>
          <a:p>
            <a:pPr lvl="0"/>
            <a:r>
              <a:rPr lang="en-US" dirty="0"/>
              <a:t>555-555-5555</a:t>
            </a:r>
          </a:p>
        </p:txBody>
      </p:sp>
      <p:sp>
        <p:nvSpPr>
          <p:cNvPr id="3" name="Date Placeholder 2"/>
          <p:cNvSpPr>
            <a:spLocks noGrp="1"/>
          </p:cNvSpPr>
          <p:nvPr>
            <p:ph type="dt" sz="half" idx="10"/>
          </p:nvPr>
        </p:nvSpPr>
        <p:spPr bwMode="white"/>
        <p:txBody>
          <a:bodyPr/>
          <a:lstStyle>
            <a:lvl1pPr>
              <a:defRPr>
                <a:solidFill>
                  <a:schemeClr val="bg1"/>
                </a:solidFill>
              </a:defRPr>
            </a:lvl1pPr>
          </a:lstStyle>
          <a:p>
            <a:fld id="{D094F804-653A-41F1-A565-1098D9DEB37A}" type="datetime1">
              <a:rPr lang="en-US" smtClean="0"/>
              <a:t>4/16/2025</a:t>
            </a:fld>
            <a:endParaRPr lang="en-US" dirty="0"/>
          </a:p>
        </p:txBody>
      </p:sp>
      <p:sp>
        <p:nvSpPr>
          <p:cNvPr id="5" name="Footer Placeholder 4"/>
          <p:cNvSpPr>
            <a:spLocks noGrp="1"/>
          </p:cNvSpPr>
          <p:nvPr>
            <p:ph type="ftr" sz="quarter" idx="12"/>
          </p:nvPr>
        </p:nvSpPr>
        <p:spPr bwMode="white"/>
        <p:txBody>
          <a:bodyPr/>
          <a:lstStyle>
            <a:lvl1pPr>
              <a:defRPr>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4" name="Slide Number Placeholder 3"/>
          <p:cNvSpPr>
            <a:spLocks noGrp="1"/>
          </p:cNvSpPr>
          <p:nvPr>
            <p:ph type="sldNum" sz="quarter" idx="11"/>
          </p:nvPr>
        </p:nvSpPr>
        <p:spPr bwMode="white"/>
        <p:txBody>
          <a:bodyPr/>
          <a:lstStyle>
            <a:lvl1pPr>
              <a:defRPr>
                <a:solidFill>
                  <a:schemeClr val="bg1"/>
                </a:solidFill>
              </a:defRPr>
            </a:lvl1pPr>
          </a:lstStyle>
          <a:p>
            <a:fld id="{48F63A3B-78C7-47BE-AE5E-E10140E04643}" type="slidenum">
              <a:rPr lang="en-US" smtClean="0"/>
              <a:pPr/>
              <a:t>‹#›</a:t>
            </a:fld>
            <a:endParaRPr lang="en-US" dirty="0"/>
          </a:p>
        </p:txBody>
      </p:sp>
      <p:sp>
        <p:nvSpPr>
          <p:cNvPr id="8" name="Rectangle 7"/>
          <p:cNvSpPr/>
          <p:nvPr userDrawn="1"/>
        </p:nvSpPr>
        <p:spPr bwMode="white">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Minnesota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8176621" y="313480"/>
            <a:ext cx="3234329" cy="1077031"/>
          </a:xfrm>
          <a:prstGeom prst="rect">
            <a:avLst/>
          </a:prstGeom>
        </p:spPr>
      </p:pic>
    </p:spTree>
    <p:extLst>
      <p:ext uri="{BB962C8B-B14F-4D97-AF65-F5344CB8AC3E}">
        <p14:creationId xmlns:p14="http://schemas.microsoft.com/office/powerpoint/2010/main" val="55596384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2_Quote Solid Light Background">
    <p:bg bwMode="auto">
      <p:bgPr>
        <a:solidFill>
          <a:srgbClr val="E8E8E8"/>
        </a:soli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bwMode="auto">
          <a:xfrm>
            <a:off x="0" y="1651380"/>
            <a:ext cx="12192000" cy="1733266"/>
          </a:xfrm>
          <a:solidFill>
            <a:schemeClr val="tx1"/>
          </a:solidFill>
        </p:spPr>
        <p:txBody>
          <a:bodyPr>
            <a:noAutofit/>
          </a:bodyPr>
          <a:lstStyle>
            <a:lvl1pPr algn="ctr">
              <a:tabLst>
                <a:tab pos="3770313" algn="l"/>
              </a:tabLst>
              <a:defRPr sz="7000">
                <a:solidFill>
                  <a:schemeClr val="bg1"/>
                </a:solidFill>
              </a:defRPr>
            </a:lvl1pPr>
          </a:lstStyle>
          <a:p>
            <a:r>
              <a:rPr lang="en-US" dirty="0"/>
              <a:t>Thank you!</a:t>
            </a:r>
          </a:p>
        </p:txBody>
      </p:sp>
      <p:sp>
        <p:nvSpPr>
          <p:cNvPr id="8" name="Text Placeholder 6"/>
          <p:cNvSpPr>
            <a:spLocks noGrp="1"/>
          </p:cNvSpPr>
          <p:nvPr>
            <p:ph type="body" sz="quarter" idx="13" hasCustomPrompt="1"/>
          </p:nvPr>
        </p:nvSpPr>
        <p:spPr bwMode="black">
          <a:xfrm>
            <a:off x="838200" y="3521123"/>
            <a:ext cx="10515600" cy="2681374"/>
          </a:xfrm>
        </p:spPr>
        <p:txBody>
          <a:bodyPr anchor="ctr"/>
          <a:lstStyle>
            <a:lvl1pPr marL="0" indent="0" algn="ctr">
              <a:lnSpc>
                <a:spcPct val="100000"/>
              </a:lnSpc>
              <a:spcBef>
                <a:spcPts val="0"/>
              </a:spcBef>
              <a:buNone/>
              <a:defRPr baseline="0">
                <a:solidFill>
                  <a:schemeClr val="tx1"/>
                </a:solidFill>
              </a:defRPr>
            </a:lvl1pPr>
          </a:lstStyle>
          <a:p>
            <a:pPr lvl="0"/>
            <a:r>
              <a:rPr lang="en-US" dirty="0" err="1"/>
              <a:t>Firstname</a:t>
            </a:r>
            <a:r>
              <a:rPr lang="en-US" dirty="0"/>
              <a:t> </a:t>
            </a:r>
            <a:r>
              <a:rPr lang="en-US" dirty="0" err="1"/>
              <a:t>Lastname</a:t>
            </a:r>
            <a:endParaRPr lang="en-US" dirty="0"/>
          </a:p>
          <a:p>
            <a:pPr lvl="0"/>
            <a:r>
              <a:rPr lang="en-US" dirty="0"/>
              <a:t>firstname.lastname@state.mn.us</a:t>
            </a:r>
          </a:p>
          <a:p>
            <a:pPr lvl="0"/>
            <a:r>
              <a:rPr lang="en-US" dirty="0"/>
              <a:t>555-555-5555</a:t>
            </a:r>
          </a:p>
        </p:txBody>
      </p:sp>
      <p:sp>
        <p:nvSpPr>
          <p:cNvPr id="3" name="Date Placeholder 2"/>
          <p:cNvSpPr>
            <a:spLocks noGrp="1"/>
          </p:cNvSpPr>
          <p:nvPr>
            <p:ph type="dt" sz="half" idx="10"/>
          </p:nvPr>
        </p:nvSpPr>
        <p:spPr bwMode="black"/>
        <p:txBody>
          <a:bodyPr/>
          <a:lstStyle>
            <a:lvl1pPr>
              <a:defRPr>
                <a:solidFill>
                  <a:schemeClr val="tx2"/>
                </a:solidFill>
              </a:defRPr>
            </a:lvl1pPr>
          </a:lstStyle>
          <a:p>
            <a:fld id="{466A75E6-E45B-4C5D-981E-7C8ED0C72F5D}" type="datetime1">
              <a:rPr lang="en-US" smtClean="0"/>
              <a:pPr/>
              <a:t>4/16/2025</a:t>
            </a:fld>
            <a:endParaRPr lang="en-US" dirty="0"/>
          </a:p>
        </p:txBody>
      </p:sp>
      <p:sp>
        <p:nvSpPr>
          <p:cNvPr id="5" name="Footer Placeholder 4"/>
          <p:cNvSpPr>
            <a:spLocks noGrp="1"/>
          </p:cNvSpPr>
          <p:nvPr>
            <p:ph type="ftr" sz="quarter" idx="12"/>
          </p:nvPr>
        </p:nvSpPr>
        <p:spPr bwMode="black"/>
        <p:txBody>
          <a:bodyPr/>
          <a:lstStyle>
            <a:lvl1pPr>
              <a:defRPr>
                <a:solidFill>
                  <a:schemeClr val="tx1"/>
                </a:solidFill>
              </a:defRPr>
            </a:lvl1pPr>
          </a:lstStyle>
          <a:p>
            <a:r>
              <a:rPr lang="en-US" dirty="0">
                <a:solidFill>
                  <a:schemeClr val="tx2"/>
                </a:solidFill>
              </a:rPr>
              <a:t>Optional Tagline Goes Here</a:t>
            </a:r>
            <a:r>
              <a:rPr lang="en-US" dirty="0"/>
              <a:t> </a:t>
            </a:r>
            <a:r>
              <a:rPr lang="en-US" dirty="0">
                <a:solidFill>
                  <a:schemeClr val="accent1"/>
                </a:solidFill>
              </a:rPr>
              <a:t>|</a:t>
            </a:r>
            <a:r>
              <a:rPr lang="en-US" dirty="0"/>
              <a:t> </a:t>
            </a:r>
            <a:r>
              <a:rPr lang="en-US" dirty="0">
                <a:solidFill>
                  <a:schemeClr val="tx2"/>
                </a:solidFill>
              </a:rPr>
              <a:t>mn.gov/</a:t>
            </a:r>
            <a:r>
              <a:rPr lang="en-US" dirty="0" err="1">
                <a:solidFill>
                  <a:schemeClr val="tx2"/>
                </a:solidFill>
              </a:rPr>
              <a:t>websiteurl</a:t>
            </a:r>
            <a:endParaRPr lang="en-US" dirty="0">
              <a:solidFill>
                <a:schemeClr val="tx2"/>
              </a:solidFill>
            </a:endParaRPr>
          </a:p>
        </p:txBody>
      </p:sp>
      <p:sp>
        <p:nvSpPr>
          <p:cNvPr id="4" name="Slide Number Placeholder 3"/>
          <p:cNvSpPr>
            <a:spLocks noGrp="1"/>
          </p:cNvSpPr>
          <p:nvPr>
            <p:ph type="sldNum" sz="quarter" idx="11"/>
          </p:nvPr>
        </p:nvSpPr>
        <p:spPr bwMode="black"/>
        <p:txBody>
          <a:bodyPr/>
          <a:lstStyle>
            <a:lvl1pPr>
              <a:defRPr>
                <a:solidFill>
                  <a:schemeClr val="tx1"/>
                </a:solidFill>
              </a:defRPr>
            </a:lvl1pPr>
          </a:lstStyle>
          <a:p>
            <a:fld id="{48F63A3B-78C7-47BE-AE5E-E10140E04643}" type="slidenum">
              <a:rPr lang="en-US" smtClean="0"/>
              <a:pPr/>
              <a:t>‹#›</a:t>
            </a:fld>
            <a:endParaRPr lang="en-US" dirty="0"/>
          </a:p>
        </p:txBody>
      </p:sp>
      <p:sp>
        <p:nvSpPr>
          <p:cNvPr id="6" name="Rectangle 5"/>
          <p:cNvSpPr/>
          <p:nvPr userDrawn="1"/>
        </p:nvSpPr>
        <p:spPr bwMode="white">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Minnesota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8176621" y="313480"/>
            <a:ext cx="3234329" cy="1077031"/>
          </a:xfrm>
          <a:prstGeom prst="rect">
            <a:avLst/>
          </a:prstGeom>
        </p:spPr>
      </p:pic>
    </p:spTree>
    <p:extLst>
      <p:ext uri="{BB962C8B-B14F-4D97-AF65-F5344CB8AC3E}">
        <p14:creationId xmlns:p14="http://schemas.microsoft.com/office/powerpoint/2010/main" val="229089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auto">
          <a:xfrm>
            <a:off x="0" y="4188564"/>
            <a:ext cx="12192000" cy="1199223"/>
          </a:xfrm>
          <a:solidFill>
            <a:schemeClr val="accent1"/>
          </a:solidFill>
        </p:spPr>
        <p:txBody>
          <a:bodyPr anchor="ctr">
            <a:normAutofit/>
          </a:bodyPr>
          <a:lstStyle>
            <a:lvl1pPr algn="ctr">
              <a:defRPr sz="3600">
                <a:solidFill>
                  <a:schemeClr val="bg1"/>
                </a:solidFill>
              </a:defRPr>
            </a:lvl1pPr>
          </a:lstStyle>
          <a:p>
            <a:r>
              <a:rPr lang="en-US" dirty="0"/>
              <a:t>Click to edit section title</a:t>
            </a:r>
          </a:p>
        </p:txBody>
      </p:sp>
      <p:sp>
        <p:nvSpPr>
          <p:cNvPr id="3" name="Rectangle 2"/>
          <p:cNvSpPr/>
          <p:nvPr userDrawn="1"/>
        </p:nvSpPr>
        <p:spPr bwMode="auto">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bwMode="black">
          <a:xfrm>
            <a:off x="2802467" y="5644884"/>
            <a:ext cx="6587067" cy="440970"/>
          </a:xfrm>
        </p:spPr>
        <p:txBody>
          <a:bodyPr>
            <a:normAutofit/>
          </a:bodyPr>
          <a:lstStyle>
            <a:lvl1pPr marL="0" indent="0" algn="ctr">
              <a:buNone/>
              <a:defRPr sz="1800" baseline="0"/>
            </a:lvl1pPr>
          </a:lstStyle>
          <a:p>
            <a:r>
              <a:rPr lang="en-US" sz="1800" dirty="0" err="1"/>
              <a:t>Firstname</a:t>
            </a:r>
            <a:r>
              <a:rPr lang="en-US" sz="1800" dirty="0"/>
              <a:t> </a:t>
            </a:r>
            <a:r>
              <a:rPr lang="en-US" sz="1800" dirty="0" err="1"/>
              <a:t>Lastname</a:t>
            </a:r>
            <a:r>
              <a:rPr lang="en-US" sz="1800" dirty="0"/>
              <a:t> | Job Title</a:t>
            </a:r>
          </a:p>
        </p:txBody>
      </p:sp>
      <p:sp>
        <p:nvSpPr>
          <p:cNvPr id="11" name="Picture Placeholder 2"/>
          <p:cNvSpPr>
            <a:spLocks noGrp="1"/>
          </p:cNvSpPr>
          <p:nvPr>
            <p:ph type="pic" sz="quarter" idx="13" hasCustomPrompt="1"/>
          </p:nvPr>
        </p:nvSpPr>
        <p:spPr bwMode="gray">
          <a:xfrm>
            <a:off x="0" y="1789113"/>
            <a:ext cx="12192000" cy="2298700"/>
          </a:xfrm>
        </p:spPr>
        <p:txBody>
          <a:bodyPr/>
          <a:lstStyle/>
          <a:p>
            <a:r>
              <a:rPr lang="en-US" dirty="0"/>
              <a:t>Click Icon to add picture</a:t>
            </a:r>
          </a:p>
        </p:txBody>
      </p:sp>
      <p:sp>
        <p:nvSpPr>
          <p:cNvPr id="18" name="Date Placeholder 17"/>
          <p:cNvSpPr>
            <a:spLocks noGrp="1"/>
          </p:cNvSpPr>
          <p:nvPr>
            <p:ph type="dt" sz="half" idx="15"/>
          </p:nvPr>
        </p:nvSpPr>
        <p:spPr bwMode="black"/>
        <p:txBody>
          <a:bodyPr/>
          <a:lstStyle/>
          <a:p>
            <a:fld id="{A8CA1A9B-139F-4606-AD0A-F3253110DAE5}" type="datetime1">
              <a:rPr lang="en-US" smtClean="0"/>
              <a:t>4/16/2025</a:t>
            </a:fld>
            <a:endParaRPr lang="en-US" dirty="0"/>
          </a:p>
        </p:txBody>
      </p:sp>
      <p:sp>
        <p:nvSpPr>
          <p:cNvPr id="9"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19" name="Slide Number Placeholder 18"/>
          <p:cNvSpPr>
            <a:spLocks noGrp="1"/>
          </p:cNvSpPr>
          <p:nvPr>
            <p:ph type="sldNum" sz="quarter" idx="16"/>
          </p:nvPr>
        </p:nvSpPr>
        <p:spPr bwMode="black"/>
        <p:txBody>
          <a:bodyPr/>
          <a:lstStyle/>
          <a:p>
            <a:fld id="{48F63A3B-78C7-47BE-AE5E-E10140E04643}" type="slidenum">
              <a:rPr lang="en-US" smtClean="0"/>
              <a:pPr/>
              <a:t>‹#›</a:t>
            </a:fld>
            <a:endParaRPr lang="en-US" dirty="0"/>
          </a:p>
        </p:txBody>
      </p:sp>
      <p:pic>
        <p:nvPicPr>
          <p:cNvPr id="14" name="Picture 13" descr="Minnesota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8176621" y="341761"/>
            <a:ext cx="3234329" cy="1077031"/>
          </a:xfrm>
          <a:prstGeom prst="rect">
            <a:avLst/>
          </a:prstGeom>
        </p:spPr>
      </p:pic>
    </p:spTree>
    <p:extLst>
      <p:ext uri="{BB962C8B-B14F-4D97-AF65-F5344CB8AC3E}">
        <p14:creationId xmlns:p14="http://schemas.microsoft.com/office/powerpoint/2010/main" val="208225022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White)">
    <p:bg bwMode="gray">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idx="1"/>
          </p:nvPr>
        </p:nvSpPr>
        <p:spPr bwMode="black"/>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bwMode="black"/>
        <p:txBody>
          <a:bodyPr/>
          <a:lstStyle/>
          <a:p>
            <a:fld id="{824D5D47-1752-4D84-8BFB-C2F71A34C932}" type="datetime1">
              <a:rPr lang="en-US" smtClean="0"/>
              <a:t>4/16/2025</a:t>
            </a:fld>
            <a:endParaRPr lang="en-US" dirty="0"/>
          </a:p>
        </p:txBody>
      </p:sp>
      <p:sp>
        <p:nvSpPr>
          <p:cNvPr id="10"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6" name="Slide Number Placeholder 5"/>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8" name="Rectangle 7"/>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532499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Split White BG)">
    <p:bg bwMode="gray">
      <p:bgPr>
        <a:solidFill>
          <a:schemeClr val="bg1"/>
        </a:solidFill>
        <a:effectLst/>
      </p:bgPr>
    </p:bg>
    <p:spTree>
      <p:nvGrpSpPr>
        <p:cNvPr id="1" name=""/>
        <p:cNvGrpSpPr/>
        <p:nvPr/>
      </p:nvGrpSpPr>
      <p:grpSpPr>
        <a:xfrm>
          <a:off x="0" y="0"/>
          <a:ext cx="0" cy="0"/>
          <a:chOff x="0" y="0"/>
          <a:chExt cx="0" cy="0"/>
        </a:xfrm>
      </p:grpSpPr>
      <p:sp>
        <p:nvSpPr>
          <p:cNvPr id="12" name="Title 1"/>
          <p:cNvSpPr>
            <a:spLocks noGrp="1"/>
          </p:cNvSpPr>
          <p:nvPr>
            <p:ph type="title" hasCustomPrompt="1"/>
          </p:nvPr>
        </p:nvSpPr>
        <p:spPr bwMode="auto">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sz="half" idx="1"/>
          </p:nvPr>
        </p:nvSpPr>
        <p:spPr bwMode="auto">
          <a:xfrm>
            <a:off x="838200" y="1594624"/>
            <a:ext cx="5181600" cy="4582339"/>
          </a:xfrm>
          <a:solidFill>
            <a:schemeClr val="bg1"/>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bwMode="auto">
          <a:xfrm>
            <a:off x="6172200" y="1594624"/>
            <a:ext cx="5181600" cy="4582339"/>
          </a:xfrm>
          <a:solidFill>
            <a:schemeClr val="bg1"/>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bwMode="black"/>
        <p:txBody>
          <a:bodyPr/>
          <a:lstStyle/>
          <a:p>
            <a:fld id="{7C198DD1-C477-482D-A126-3FBDD1778E48}" type="datetime1">
              <a:rPr lang="en-US" smtClean="0"/>
              <a:t>4/16/2025</a:t>
            </a:fld>
            <a:endParaRPr lang="en-US" dirty="0"/>
          </a:p>
        </p:txBody>
      </p:sp>
      <p:sp>
        <p:nvSpPr>
          <p:cNvPr id="11"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7" name="Slide Number Placeholder 6"/>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10" name="Rectangle 9"/>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2"/>
              </a:solidFill>
            </a:endParaRPr>
          </a:p>
        </p:txBody>
      </p:sp>
    </p:spTree>
    <p:extLst>
      <p:ext uri="{BB962C8B-B14F-4D97-AF65-F5344CB8AC3E}">
        <p14:creationId xmlns:p14="http://schemas.microsoft.com/office/powerpoint/2010/main" val="716610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le and Content (Boxed)">
    <p:bg bwMode="auto">
      <p:bgPr>
        <a:solidFill>
          <a:srgbClr val="E8E8E8"/>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idx="1"/>
          </p:nvPr>
        </p:nvSpPr>
        <p:spPr bwMode="auto">
          <a:xfrm>
            <a:off x="838200" y="1335281"/>
            <a:ext cx="10515600" cy="4841682"/>
          </a:xfrm>
          <a:solidFill>
            <a:schemeClr val="bg1"/>
          </a:solidFill>
        </p:spPr>
        <p:txBody>
          <a:bodyPr lIns="228600" tIns="548640" rIns="274320"/>
          <a:lstStyle>
            <a:lvl1pPr marL="342900" indent="-342900">
              <a:lnSpc>
                <a:spcPct val="100000"/>
              </a:lnSpc>
              <a:spcAft>
                <a:spcPts val="1000"/>
              </a:spcAft>
              <a:buClr>
                <a:schemeClr val="accent1"/>
              </a:buClr>
              <a:buFont typeface="Arial" panose="020B0604020202020204" pitchFamily="34" charset="0"/>
              <a:buChar char="•"/>
              <a:defRPr sz="2500"/>
            </a:lvl1pPr>
            <a:lvl2pPr marL="800100" indent="-342900">
              <a:lnSpc>
                <a:spcPct val="100000"/>
              </a:lnSpc>
              <a:spcAft>
                <a:spcPts val="1000"/>
              </a:spcAft>
              <a:buClr>
                <a:schemeClr val="accent1"/>
              </a:buClr>
              <a:buFont typeface="Arial" panose="020B0604020202020204" pitchFamily="34" charset="0"/>
              <a:buChar char="•"/>
              <a:defRPr sz="2100"/>
            </a:lvl2pPr>
            <a:lvl3pPr marL="1200150" indent="-285750">
              <a:lnSpc>
                <a:spcPct val="100000"/>
              </a:lnSpc>
              <a:spcAft>
                <a:spcPts val="1000"/>
              </a:spcAft>
              <a:buClr>
                <a:schemeClr val="accent1"/>
              </a:buClr>
              <a:buFont typeface="Arial" panose="020B0604020202020204" pitchFamily="34" charset="0"/>
              <a:buChar char="•"/>
              <a:defRPr sz="1700"/>
            </a:lvl3pPr>
            <a:lvl4pPr marL="1657350" indent="-285750">
              <a:lnSpc>
                <a:spcPct val="100000"/>
              </a:lnSpc>
              <a:spcAft>
                <a:spcPts val="1000"/>
              </a:spcAft>
              <a:buClr>
                <a:schemeClr val="accent1"/>
              </a:buClr>
              <a:buFont typeface="Arial" panose="020B0604020202020204" pitchFamily="34" charset="0"/>
              <a:buChar char="•"/>
              <a:defRPr sz="1700"/>
            </a:lvl4pPr>
            <a:lvl5pPr marL="2114550" indent="-285750">
              <a:lnSpc>
                <a:spcPct val="100000"/>
              </a:lnSpc>
              <a:spcAft>
                <a:spcPts val="1000"/>
              </a:spcAft>
              <a:buClr>
                <a:schemeClr val="accent1"/>
              </a:buClr>
              <a:buFont typeface="Arial" panose="020B0604020202020204" pitchFamily="34" charset="0"/>
              <a:buChar char="•"/>
              <a:defRPr sz="17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bwMode="black"/>
        <p:txBody>
          <a:bodyPr/>
          <a:lstStyle/>
          <a:p>
            <a:fld id="{9A198C9B-0587-4A1E-9E03-E4C9FE222F08}" type="datetime1">
              <a:rPr lang="en-US" smtClean="0"/>
              <a:t>4/16/2025</a:t>
            </a:fld>
            <a:endParaRPr lang="en-US" dirty="0"/>
          </a:p>
        </p:txBody>
      </p:sp>
      <p:sp>
        <p:nvSpPr>
          <p:cNvPr id="11"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6" name="Slide Number Placeholder 5"/>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9" name="Rectangle 8"/>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48584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Split Boxed)">
    <p:bg bwMode="auto">
      <p:bgPr>
        <a:solidFill>
          <a:srgbClr val="E8E8E8"/>
        </a:soli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bwMode="auto">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sz="half" idx="1"/>
          </p:nvPr>
        </p:nvSpPr>
        <p:spPr bwMode="auto">
          <a:xfrm>
            <a:off x="838200" y="1594624"/>
            <a:ext cx="5181600" cy="4582339"/>
          </a:xfrm>
          <a:solidFill>
            <a:schemeClr val="bg1"/>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bwMode="auto">
          <a:xfrm>
            <a:off x="6172200" y="1594624"/>
            <a:ext cx="5181600" cy="4582339"/>
          </a:xfrm>
          <a:solidFill>
            <a:schemeClr val="bg1"/>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bwMode="black"/>
        <p:txBody>
          <a:bodyPr/>
          <a:lstStyle/>
          <a:p>
            <a:fld id="{5485A5BA-A5F9-4138-9E4B-FFD626F6437A}" type="datetime1">
              <a:rPr lang="en-US" smtClean="0"/>
              <a:t>4/16/2025</a:t>
            </a:fld>
            <a:endParaRPr lang="en-US" dirty="0"/>
          </a:p>
        </p:txBody>
      </p:sp>
      <p:sp>
        <p:nvSpPr>
          <p:cNvPr id="11"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7" name="Slide Number Placeholder 6"/>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9" name="Rectangle 8"/>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553801075"/>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auto">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bwMode="auto">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bwMode="black">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068C556E-7101-4471-A958-3911E20944AB}" type="datetime1">
              <a:rPr lang="en-US" smtClean="0"/>
              <a:t>4/16/2025</a:t>
            </a:fld>
            <a:endParaRPr lang="en-US" dirty="0"/>
          </a:p>
        </p:txBody>
      </p:sp>
      <p:sp>
        <p:nvSpPr>
          <p:cNvPr id="12"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6" name="Slide Number Placeholder 5"/>
          <p:cNvSpPr>
            <a:spLocks noGrp="1"/>
          </p:cNvSpPr>
          <p:nvPr>
            <p:ph type="sldNum" sz="quarter" idx="4"/>
          </p:nvPr>
        </p:nvSpPr>
        <p:spPr bwMode="black">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7062332"/>
      </p:ext>
    </p:extLst>
  </p:cSld>
  <p:clrMap bg1="lt1" tx1="dk1" bg2="lt2" tx2="dk2" accent1="accent1" accent2="accent2" accent3="accent3" accent4="accent4" accent5="accent5" accent6="accent6" hlink="hlink" folHlink="folHlink"/>
  <p:sldLayoutIdLst>
    <p:sldLayoutId id="2147483788" r:id="rId1"/>
    <p:sldLayoutId id="2147483799" r:id="rId2"/>
    <p:sldLayoutId id="2147483787" r:id="rId3"/>
    <p:sldLayoutId id="2147483795" r:id="rId4"/>
    <p:sldLayoutId id="2147483711" r:id="rId5"/>
    <p:sldLayoutId id="2147483712" r:id="rId6"/>
    <p:sldLayoutId id="2147483790" r:id="rId7"/>
    <p:sldLayoutId id="2147483789" r:id="rId8"/>
    <p:sldLayoutId id="2147483714" r:id="rId9"/>
    <p:sldLayoutId id="2147483738" r:id="rId10"/>
    <p:sldLayoutId id="2147483739" r:id="rId11"/>
    <p:sldLayoutId id="2147483780" r:id="rId12"/>
    <p:sldLayoutId id="2147483773" r:id="rId13"/>
    <p:sldLayoutId id="2147483800" r:id="rId14"/>
    <p:sldLayoutId id="2147483688" r:id="rId15"/>
    <p:sldLayoutId id="2147483801" r:id="rId16"/>
    <p:sldLayoutId id="2147483802" r:id="rId17"/>
    <p:sldLayoutId id="2147483803" r:id="rId18"/>
    <p:sldLayoutId id="2147483744" r:id="rId19"/>
    <p:sldLayoutId id="2147483793" r:id="rId20"/>
    <p:sldLayoutId id="2147483772" r:id="rId21"/>
    <p:sldLayoutId id="2147483767" r:id="rId22"/>
    <p:sldLayoutId id="2147483769" r:id="rId23"/>
    <p:sldLayoutId id="2147483771" r:id="rId24"/>
    <p:sldLayoutId id="2147483770" r:id="rId25"/>
    <p:sldLayoutId id="2147483732" r:id="rId26"/>
    <p:sldLayoutId id="2147483794" r:id="rId27"/>
    <p:sldLayoutId id="2147483733" r:id="rId28"/>
    <p:sldLayoutId id="2147483747" r:id="rId29"/>
    <p:sldLayoutId id="2147483818" r:id="rId30"/>
    <p:sldLayoutId id="2147483805" r:id="rId31"/>
    <p:sldLayoutId id="2147483806" r:id="rId32"/>
    <p:sldLayoutId id="2147483750" r:id="rId33"/>
    <p:sldLayoutId id="2147483765" r:id="rId34"/>
    <p:sldLayoutId id="2147483781" r:id="rId35"/>
    <p:sldLayoutId id="2147483809" r:id="rId36"/>
    <p:sldLayoutId id="2147483808" r:id="rId37"/>
    <p:sldLayoutId id="2147483807" r:id="rId38"/>
    <p:sldLayoutId id="2147483819" r:id="rId39"/>
    <p:sldLayoutId id="2147483754" r:id="rId40"/>
    <p:sldLayoutId id="2147483755" r:id="rId41"/>
    <p:sldLayoutId id="2147483759" r:id="rId42"/>
    <p:sldLayoutId id="2147483753" r:id="rId43"/>
    <p:sldLayoutId id="2147483763" r:id="rId44"/>
    <p:sldLayoutId id="2147483762" r:id="rId45"/>
    <p:sldLayoutId id="2147483758" r:id="rId46"/>
    <p:sldLayoutId id="2147483756" r:id="rId47"/>
    <p:sldLayoutId id="2147483798" r:id="rId48"/>
    <p:sldLayoutId id="2147483797" r:id="rId49"/>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1000"/>
        </a:spcAft>
        <a:buClr>
          <a:schemeClr val="accent1"/>
        </a:buClr>
        <a:buFont typeface="Arial" panose="020B0604020202020204" pitchFamily="34" charset="0"/>
        <a:buChar char="•"/>
        <a:defRPr sz="25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6.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idcenter.org/occupational-license-coverage/"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descr="A blue and white logo&#10;&#10;Description automatically generated">
            <a:extLst>
              <a:ext uri="{FF2B5EF4-FFF2-40B4-BE49-F238E27FC236}">
                <a16:creationId xmlns:a16="http://schemas.microsoft.com/office/drawing/2014/main" id="{A9F7EA68-EC7D-E15F-5988-D3BAFC1860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67240"/>
            <a:ext cx="12192000" cy="2784021"/>
          </a:xfrm>
          <a:prstGeom prst="rect">
            <a:avLst/>
          </a:prstGeom>
        </p:spPr>
      </p:pic>
      <p:sp>
        <p:nvSpPr>
          <p:cNvPr id="2" name="Title 1">
            <a:extLst>
              <a:ext uri="{FF2B5EF4-FFF2-40B4-BE49-F238E27FC236}">
                <a16:creationId xmlns:a16="http://schemas.microsoft.com/office/drawing/2014/main" id="{92DB83A2-FA65-23E6-4C19-284F1C78CC4A}"/>
              </a:ext>
            </a:extLst>
          </p:cNvPr>
          <p:cNvSpPr>
            <a:spLocks noGrp="1"/>
          </p:cNvSpPr>
          <p:nvPr>
            <p:ph type="ctrTitle"/>
          </p:nvPr>
        </p:nvSpPr>
        <p:spPr/>
        <p:txBody>
          <a:bodyPr/>
          <a:lstStyle/>
          <a:p>
            <a:r>
              <a:rPr lang="en-US" dirty="0"/>
              <a:t>Occupational Licensure Coverage and Climate</a:t>
            </a:r>
            <a:br>
              <a:rPr lang="en-US" dirty="0"/>
            </a:br>
            <a:r>
              <a:rPr lang="en-US" sz="2800" dirty="0"/>
              <a:t>Moving forward with license data</a:t>
            </a:r>
            <a:endParaRPr lang="en-US" dirty="0"/>
          </a:p>
        </p:txBody>
      </p:sp>
      <p:sp>
        <p:nvSpPr>
          <p:cNvPr id="3" name="Text Placeholder 2">
            <a:extLst>
              <a:ext uri="{FF2B5EF4-FFF2-40B4-BE49-F238E27FC236}">
                <a16:creationId xmlns:a16="http://schemas.microsoft.com/office/drawing/2014/main" id="{88E3CB8D-3199-A2FC-7287-2F526C5B1D7D}"/>
              </a:ext>
            </a:extLst>
          </p:cNvPr>
          <p:cNvSpPr>
            <a:spLocks noGrp="1"/>
          </p:cNvSpPr>
          <p:nvPr>
            <p:ph type="body" sz="quarter" idx="14"/>
          </p:nvPr>
        </p:nvSpPr>
        <p:spPr/>
        <p:txBody>
          <a:bodyPr/>
          <a:lstStyle/>
          <a:p>
            <a:r>
              <a:rPr lang="en-US" dirty="0"/>
              <a:t>Amanda Rohrer</a:t>
            </a:r>
          </a:p>
        </p:txBody>
      </p:sp>
      <p:sp>
        <p:nvSpPr>
          <p:cNvPr id="4" name="Date Placeholder 3">
            <a:extLst>
              <a:ext uri="{FF2B5EF4-FFF2-40B4-BE49-F238E27FC236}">
                <a16:creationId xmlns:a16="http://schemas.microsoft.com/office/drawing/2014/main" id="{7F9057FD-65CA-7AE0-0E97-C87684D24C7E}"/>
              </a:ext>
            </a:extLst>
          </p:cNvPr>
          <p:cNvSpPr>
            <a:spLocks noGrp="1"/>
          </p:cNvSpPr>
          <p:nvPr>
            <p:ph type="dt" sz="half" idx="15"/>
          </p:nvPr>
        </p:nvSpPr>
        <p:spPr/>
        <p:txBody>
          <a:bodyPr/>
          <a:lstStyle/>
          <a:p>
            <a:fld id="{D7ED242C-24FB-43A0-BCB6-43756FC812F6}" type="datetime1">
              <a:rPr lang="en-US" smtClean="0"/>
              <a:t>4/16/2025</a:t>
            </a:fld>
            <a:endParaRPr lang="en-US" dirty="0"/>
          </a:p>
        </p:txBody>
      </p:sp>
      <p:sp>
        <p:nvSpPr>
          <p:cNvPr id="6" name="Slide Number Placeholder 5">
            <a:extLst>
              <a:ext uri="{FF2B5EF4-FFF2-40B4-BE49-F238E27FC236}">
                <a16:creationId xmlns:a16="http://schemas.microsoft.com/office/drawing/2014/main" id="{520732F0-94B3-A88F-A2FC-A989A92215EC}"/>
              </a:ext>
            </a:extLst>
          </p:cNvPr>
          <p:cNvSpPr>
            <a:spLocks noGrp="1"/>
          </p:cNvSpPr>
          <p:nvPr>
            <p:ph type="sldNum" sz="quarter" idx="16"/>
          </p:nvPr>
        </p:nvSpPr>
        <p:spPr/>
        <p:txBody>
          <a:bodyPr/>
          <a:lstStyle/>
          <a:p>
            <a:fld id="{48F63A3B-78C7-47BE-AE5E-E10140E04643}" type="slidenum">
              <a:rPr lang="en-US" smtClean="0"/>
              <a:pPr/>
              <a:t>1</a:t>
            </a:fld>
            <a:endParaRPr lang="en-US" dirty="0"/>
          </a:p>
        </p:txBody>
      </p:sp>
    </p:spTree>
    <p:extLst>
      <p:ext uri="{BB962C8B-B14F-4D97-AF65-F5344CB8AC3E}">
        <p14:creationId xmlns:p14="http://schemas.microsoft.com/office/powerpoint/2010/main" val="208138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7FC09-CA94-5DD0-D336-B3E2DD765EE7}"/>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6193540C-4633-3D4B-3DF3-D2667D8FF9D3}"/>
              </a:ext>
            </a:extLst>
          </p:cNvPr>
          <p:cNvSpPr>
            <a:spLocks noGrp="1"/>
          </p:cNvSpPr>
          <p:nvPr>
            <p:ph idx="1"/>
          </p:nvPr>
        </p:nvSpPr>
        <p:spPr>
          <a:xfrm>
            <a:off x="322947" y="1610518"/>
            <a:ext cx="4531857" cy="4630026"/>
          </a:xfrm>
        </p:spPr>
        <p:txBody>
          <a:bodyPr>
            <a:normAutofit/>
          </a:bodyPr>
          <a:lstStyle/>
          <a:p>
            <a:pPr>
              <a:buFont typeface="Arial" panose="020B0604020202020204" pitchFamily="34" charset="0"/>
              <a:buChar char="•"/>
            </a:pPr>
            <a:r>
              <a:rPr lang="en-US" sz="2400" dirty="0"/>
              <a:t>Brief overview of occupational licensure: what it is and why it matters.</a:t>
            </a:r>
          </a:p>
          <a:p>
            <a:pPr>
              <a:buFont typeface="Arial" panose="020B0604020202020204" pitchFamily="34" charset="0"/>
              <a:buChar char="•"/>
            </a:pPr>
            <a:r>
              <a:rPr lang="en-US" sz="2400" dirty="0"/>
              <a:t>The growing role of licensure in the U.S. workforce.</a:t>
            </a:r>
          </a:p>
          <a:p>
            <a:pPr>
              <a:buFont typeface="Arial" panose="020B0604020202020204" pitchFamily="34" charset="0"/>
              <a:buChar char="•"/>
            </a:pPr>
            <a:r>
              <a:rPr lang="en-US" sz="2400" dirty="0"/>
              <a:t>Key questions: How has licensure changed over time? What are the policy trends? How do reforms impact the workforce?</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787E9D35-9F2B-F7EA-8FA2-4A99BACB3AD4}"/>
              </a:ext>
            </a:extLst>
          </p:cNvPr>
          <p:cNvSpPr>
            <a:spLocks noGrp="1"/>
          </p:cNvSpPr>
          <p:nvPr>
            <p:ph type="sldNum" sz="quarter" idx="12"/>
          </p:nvPr>
        </p:nvSpPr>
        <p:spPr/>
        <p:txBody>
          <a:bodyPr/>
          <a:lstStyle/>
          <a:p>
            <a:fld id="{48F63A3B-78C7-47BE-AE5E-E10140E04643}" type="slidenum">
              <a:rPr lang="en-US" smtClean="0"/>
              <a:t>2</a:t>
            </a:fld>
            <a:endParaRPr lang="en-US" dirty="0"/>
          </a:p>
        </p:txBody>
      </p:sp>
    </p:spTree>
    <p:extLst>
      <p:ext uri="{BB962C8B-B14F-4D97-AF65-F5344CB8AC3E}">
        <p14:creationId xmlns:p14="http://schemas.microsoft.com/office/powerpoint/2010/main" val="2966875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7FC09-CA94-5DD0-D336-B3E2DD765EE7}"/>
              </a:ext>
            </a:extLst>
          </p:cNvPr>
          <p:cNvSpPr>
            <a:spLocks noGrp="1"/>
          </p:cNvSpPr>
          <p:nvPr>
            <p:ph type="title"/>
          </p:nvPr>
        </p:nvSpPr>
        <p:spPr/>
        <p:txBody>
          <a:bodyPr/>
          <a:lstStyle/>
          <a:p>
            <a:r>
              <a:rPr lang="en-US" dirty="0"/>
              <a:t>Occupational Licensure Coverage: Long-Term Trends</a:t>
            </a:r>
          </a:p>
        </p:txBody>
      </p:sp>
      <p:sp>
        <p:nvSpPr>
          <p:cNvPr id="6" name="Slide Number Placeholder 5">
            <a:extLst>
              <a:ext uri="{FF2B5EF4-FFF2-40B4-BE49-F238E27FC236}">
                <a16:creationId xmlns:a16="http://schemas.microsoft.com/office/drawing/2014/main" id="{787E9D35-9F2B-F7EA-8FA2-4A99BACB3AD4}"/>
              </a:ext>
            </a:extLst>
          </p:cNvPr>
          <p:cNvSpPr>
            <a:spLocks noGrp="1"/>
          </p:cNvSpPr>
          <p:nvPr>
            <p:ph type="sldNum" sz="quarter" idx="12"/>
          </p:nvPr>
        </p:nvSpPr>
        <p:spPr/>
        <p:txBody>
          <a:bodyPr/>
          <a:lstStyle/>
          <a:p>
            <a:fld id="{48F63A3B-78C7-47BE-AE5E-E10140E04643}" type="slidenum">
              <a:rPr lang="en-US" smtClean="0"/>
              <a:t>3</a:t>
            </a:fld>
            <a:endParaRPr lang="en-US" dirty="0"/>
          </a:p>
        </p:txBody>
      </p:sp>
      <p:sp>
        <p:nvSpPr>
          <p:cNvPr id="9" name="Content Placeholder 8">
            <a:extLst>
              <a:ext uri="{FF2B5EF4-FFF2-40B4-BE49-F238E27FC236}">
                <a16:creationId xmlns:a16="http://schemas.microsoft.com/office/drawing/2014/main" id="{662FBD96-4C63-5061-2DB5-EE069F9532F6}"/>
              </a:ext>
            </a:extLst>
          </p:cNvPr>
          <p:cNvSpPr>
            <a:spLocks noGrp="1"/>
          </p:cNvSpPr>
          <p:nvPr>
            <p:ph idx="1"/>
          </p:nvPr>
        </p:nvSpPr>
        <p:spPr>
          <a:xfrm>
            <a:off x="233331" y="1461155"/>
            <a:ext cx="5145864" cy="4496586"/>
          </a:xfrm>
        </p:spPr>
        <p:txBody>
          <a:bodyPr numCol="2">
            <a:normAutofit/>
          </a:bodyPr>
          <a:lstStyle/>
          <a:p>
            <a:pPr>
              <a:buFont typeface="Arial" panose="020B0604020202020204" pitchFamily="34" charset="0"/>
              <a:buChar char="•"/>
            </a:pPr>
            <a:r>
              <a:rPr lang="en-US" sz="1800" dirty="0"/>
              <a:t>Historical growth in licensed occupations (CPS self-reported data, ~20% plateau).</a:t>
            </a:r>
          </a:p>
          <a:p>
            <a:pPr>
              <a:buFont typeface="Arial" panose="020B0604020202020204" pitchFamily="34" charset="0"/>
              <a:buChar char="•"/>
            </a:pPr>
            <a:r>
              <a:rPr lang="en-US" sz="1800" dirty="0"/>
              <a:t>Based on ARC data, ~26% of OEWS jobs may require a license</a:t>
            </a:r>
          </a:p>
        </p:txBody>
      </p:sp>
      <p:pic>
        <p:nvPicPr>
          <p:cNvPr id="3" name="Graphic 2">
            <a:extLst>
              <a:ext uri="{FF2B5EF4-FFF2-40B4-BE49-F238E27FC236}">
                <a16:creationId xmlns:a16="http://schemas.microsoft.com/office/drawing/2014/main" id="{F3D8EF8F-3E06-5E3D-1D10-53A4B7ADE3A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341107" y="1461155"/>
            <a:ext cx="5915025" cy="3581400"/>
          </a:xfrm>
          <a:prstGeom prst="rect">
            <a:avLst/>
          </a:prstGeom>
        </p:spPr>
      </p:pic>
      <p:sp>
        <p:nvSpPr>
          <p:cNvPr id="11" name="TextBox 10">
            <a:extLst>
              <a:ext uri="{FF2B5EF4-FFF2-40B4-BE49-F238E27FC236}">
                <a16:creationId xmlns:a16="http://schemas.microsoft.com/office/drawing/2014/main" id="{105C949A-3F74-F64A-B838-F2904217DDF0}"/>
              </a:ext>
            </a:extLst>
          </p:cNvPr>
          <p:cNvSpPr txBox="1"/>
          <p:nvPr/>
        </p:nvSpPr>
        <p:spPr>
          <a:xfrm>
            <a:off x="696656" y="5802762"/>
            <a:ext cx="11203928" cy="800219"/>
          </a:xfrm>
          <a:prstGeom prst="rect">
            <a:avLst/>
          </a:prstGeom>
          <a:noFill/>
        </p:spPr>
        <p:txBody>
          <a:bodyPr wrap="square">
            <a:spAutoFit/>
          </a:bodyPr>
          <a:lstStyle/>
          <a:p>
            <a:r>
              <a:rPr lang="en-US" sz="1400" b="1" dirty="0"/>
              <a:t>Sources	</a:t>
            </a:r>
          </a:p>
          <a:p>
            <a:r>
              <a:rPr lang="en-US" sz="1400" dirty="0"/>
              <a:t>For 2015 forward, from BLS, based on annual averages of Current Population Survey (CPS), from Table, 50, "Employment status by certification and licensing status and selected characteristics," at www.bls.gov/cps/demographics.htm#certs_licenses </a:t>
            </a:r>
            <a:r>
              <a:rPr lang="en-US" dirty="0"/>
              <a:t>	</a:t>
            </a:r>
          </a:p>
        </p:txBody>
      </p:sp>
      <p:graphicFrame>
        <p:nvGraphicFramePr>
          <p:cNvPr id="4" name="Chart 3">
            <a:extLst>
              <a:ext uri="{FF2B5EF4-FFF2-40B4-BE49-F238E27FC236}">
                <a16:creationId xmlns:a16="http://schemas.microsoft.com/office/drawing/2014/main" id="{3A428402-1EF6-8B84-5A5F-772A1FB5EE25}"/>
              </a:ext>
            </a:extLst>
          </p:cNvPr>
          <p:cNvGraphicFramePr>
            <a:graphicFrameLocks/>
          </p:cNvGraphicFramePr>
          <p:nvPr>
            <p:extLst>
              <p:ext uri="{D42A27DB-BD31-4B8C-83A1-F6EECF244321}">
                <p14:modId xmlns:p14="http://schemas.microsoft.com/office/powerpoint/2010/main" val="1043511846"/>
              </p:ext>
            </p:extLst>
          </p:nvPr>
        </p:nvGraphicFramePr>
        <p:xfrm>
          <a:off x="7836494" y="1976231"/>
          <a:ext cx="24149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6355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7FC09-CA94-5DD0-D336-B3E2DD765EE7}"/>
              </a:ext>
            </a:extLst>
          </p:cNvPr>
          <p:cNvSpPr>
            <a:spLocks noGrp="1"/>
          </p:cNvSpPr>
          <p:nvPr>
            <p:ph type="title"/>
          </p:nvPr>
        </p:nvSpPr>
        <p:spPr/>
        <p:txBody>
          <a:bodyPr/>
          <a:lstStyle/>
          <a:p>
            <a:r>
              <a:rPr lang="en-US" dirty="0"/>
              <a:t>Occupational Licensure Coverage: Long-Term Trends</a:t>
            </a:r>
          </a:p>
        </p:txBody>
      </p:sp>
      <p:sp>
        <p:nvSpPr>
          <p:cNvPr id="4" name="Date Placeholder 3">
            <a:extLst>
              <a:ext uri="{FF2B5EF4-FFF2-40B4-BE49-F238E27FC236}">
                <a16:creationId xmlns:a16="http://schemas.microsoft.com/office/drawing/2014/main" id="{2E63F6EF-945F-6022-31CB-4B495EABA35D}"/>
              </a:ext>
            </a:extLst>
          </p:cNvPr>
          <p:cNvSpPr>
            <a:spLocks noGrp="1"/>
          </p:cNvSpPr>
          <p:nvPr>
            <p:ph type="dt" sz="half" idx="10"/>
          </p:nvPr>
        </p:nvSpPr>
        <p:spPr/>
        <p:txBody>
          <a:bodyPr/>
          <a:lstStyle/>
          <a:p>
            <a:fld id="{824D5D47-1752-4D84-8BFB-C2F71A34C932}" type="datetime1">
              <a:rPr lang="en-US" smtClean="0"/>
              <a:t>4/16/2025</a:t>
            </a:fld>
            <a:endParaRPr lang="en-US" dirty="0"/>
          </a:p>
        </p:txBody>
      </p:sp>
      <p:sp>
        <p:nvSpPr>
          <p:cNvPr id="6" name="Slide Number Placeholder 5">
            <a:extLst>
              <a:ext uri="{FF2B5EF4-FFF2-40B4-BE49-F238E27FC236}">
                <a16:creationId xmlns:a16="http://schemas.microsoft.com/office/drawing/2014/main" id="{787E9D35-9F2B-F7EA-8FA2-4A99BACB3AD4}"/>
              </a:ext>
            </a:extLst>
          </p:cNvPr>
          <p:cNvSpPr>
            <a:spLocks noGrp="1"/>
          </p:cNvSpPr>
          <p:nvPr>
            <p:ph type="sldNum" sz="quarter" idx="12"/>
          </p:nvPr>
        </p:nvSpPr>
        <p:spPr/>
        <p:txBody>
          <a:bodyPr/>
          <a:lstStyle/>
          <a:p>
            <a:fld id="{48F63A3B-78C7-47BE-AE5E-E10140E04643}" type="slidenum">
              <a:rPr lang="en-US" smtClean="0"/>
              <a:t>4</a:t>
            </a:fld>
            <a:endParaRPr lang="en-US" dirty="0"/>
          </a:p>
        </p:txBody>
      </p:sp>
      <p:sp>
        <p:nvSpPr>
          <p:cNvPr id="9" name="Content Placeholder 8">
            <a:extLst>
              <a:ext uri="{FF2B5EF4-FFF2-40B4-BE49-F238E27FC236}">
                <a16:creationId xmlns:a16="http://schemas.microsoft.com/office/drawing/2014/main" id="{662FBD96-4C63-5061-2DB5-EE069F9532F6}"/>
              </a:ext>
            </a:extLst>
          </p:cNvPr>
          <p:cNvSpPr>
            <a:spLocks noGrp="1"/>
          </p:cNvSpPr>
          <p:nvPr>
            <p:ph idx="1"/>
          </p:nvPr>
        </p:nvSpPr>
        <p:spPr>
          <a:xfrm>
            <a:off x="339489" y="1615586"/>
            <a:ext cx="6912648" cy="4496586"/>
          </a:xfrm>
        </p:spPr>
        <p:txBody>
          <a:bodyPr numCol="2">
            <a:normAutofit/>
          </a:bodyPr>
          <a:lstStyle/>
          <a:p>
            <a:pPr>
              <a:buFont typeface="Arial" panose="020B0604020202020204" pitchFamily="34" charset="0"/>
              <a:buChar char="•"/>
            </a:pPr>
            <a:r>
              <a:rPr lang="en-US" sz="1800" dirty="0"/>
              <a:t>licensure correlates with education levels</a:t>
            </a:r>
          </a:p>
          <a:p>
            <a:pPr>
              <a:buFont typeface="Arial" panose="020B0604020202020204" pitchFamily="34" charset="0"/>
              <a:buChar char="•"/>
            </a:pPr>
            <a:r>
              <a:rPr lang="en-US" sz="1800" dirty="0"/>
              <a:t>Breakdown by occupation (2-digit SOC data, highlighting high-licensure fields like healthcare, law, engineering).</a:t>
            </a:r>
          </a:p>
          <a:p>
            <a:pPr marL="0" indent="0">
              <a:buNone/>
            </a:pPr>
            <a:endParaRPr lang="en-US" sz="1800" dirty="0"/>
          </a:p>
        </p:txBody>
      </p:sp>
      <p:graphicFrame>
        <p:nvGraphicFramePr>
          <p:cNvPr id="3" name="Table 2">
            <a:extLst>
              <a:ext uri="{FF2B5EF4-FFF2-40B4-BE49-F238E27FC236}">
                <a16:creationId xmlns:a16="http://schemas.microsoft.com/office/drawing/2014/main" id="{8194A2D4-8086-D9BB-AD4E-2D597C28F12E}"/>
              </a:ext>
            </a:extLst>
          </p:cNvPr>
          <p:cNvGraphicFramePr>
            <a:graphicFrameLocks noGrp="1"/>
          </p:cNvGraphicFramePr>
          <p:nvPr>
            <p:extLst>
              <p:ext uri="{D42A27DB-BD31-4B8C-83A1-F6EECF244321}">
                <p14:modId xmlns:p14="http://schemas.microsoft.com/office/powerpoint/2010/main" val="63617947"/>
              </p:ext>
            </p:extLst>
          </p:nvPr>
        </p:nvGraphicFramePr>
        <p:xfrm>
          <a:off x="3941380" y="1461155"/>
          <a:ext cx="7960535" cy="4690210"/>
        </p:xfrm>
        <a:graphic>
          <a:graphicData uri="http://schemas.openxmlformats.org/drawingml/2006/table">
            <a:tbl>
              <a:tblPr>
                <a:tableStyleId>{5C22544A-7EE6-4342-B048-85BDC9FD1C3A}</a:tableStyleId>
              </a:tblPr>
              <a:tblGrid>
                <a:gridCol w="706294">
                  <a:extLst>
                    <a:ext uri="{9D8B030D-6E8A-4147-A177-3AD203B41FA5}">
                      <a16:colId xmlns:a16="http://schemas.microsoft.com/office/drawing/2014/main" val="1474495933"/>
                    </a:ext>
                  </a:extLst>
                </a:gridCol>
                <a:gridCol w="3821562">
                  <a:extLst>
                    <a:ext uri="{9D8B030D-6E8A-4147-A177-3AD203B41FA5}">
                      <a16:colId xmlns:a16="http://schemas.microsoft.com/office/drawing/2014/main" val="1187380014"/>
                    </a:ext>
                  </a:extLst>
                </a:gridCol>
                <a:gridCol w="1229710">
                  <a:extLst>
                    <a:ext uri="{9D8B030D-6E8A-4147-A177-3AD203B41FA5}">
                      <a16:colId xmlns:a16="http://schemas.microsoft.com/office/drawing/2014/main" val="816421020"/>
                    </a:ext>
                  </a:extLst>
                </a:gridCol>
                <a:gridCol w="1229711">
                  <a:extLst>
                    <a:ext uri="{9D8B030D-6E8A-4147-A177-3AD203B41FA5}">
                      <a16:colId xmlns:a16="http://schemas.microsoft.com/office/drawing/2014/main" val="421942523"/>
                    </a:ext>
                  </a:extLst>
                </a:gridCol>
                <a:gridCol w="973258">
                  <a:extLst>
                    <a:ext uri="{9D8B030D-6E8A-4147-A177-3AD203B41FA5}">
                      <a16:colId xmlns:a16="http://schemas.microsoft.com/office/drawing/2014/main" val="391532118"/>
                    </a:ext>
                  </a:extLst>
                </a:gridCol>
              </a:tblGrid>
              <a:tr h="160736">
                <a:tc>
                  <a:txBody>
                    <a:bodyPr/>
                    <a:lstStyle/>
                    <a:p>
                      <a:pPr algn="l" fontAlgn="b"/>
                      <a:endParaRPr lang="en-US" sz="1200" b="1" i="0" u="none" strike="noStrike" dirty="0">
                        <a:solidFill>
                          <a:srgbClr val="000000"/>
                        </a:solidFill>
                        <a:effectLst/>
                        <a:latin typeface="Aptos Narrow" panose="020B0004020202020204" pitchFamily="34" charset="0"/>
                      </a:endParaRPr>
                    </a:p>
                  </a:txBody>
                  <a:tcPr marL="2107" marR="2107" marT="2107" marB="0" anchor="b"/>
                </a:tc>
                <a:tc>
                  <a:txBody>
                    <a:bodyPr/>
                    <a:lstStyle/>
                    <a:p>
                      <a:pPr algn="l" fontAlgn="b"/>
                      <a:endParaRPr lang="en-US" sz="1200" b="1" i="0" u="none" strike="noStrike">
                        <a:solidFill>
                          <a:srgbClr val="000000"/>
                        </a:solidFill>
                        <a:effectLst/>
                        <a:latin typeface="Aptos Narrow" panose="020B0004020202020204" pitchFamily="34" charset="0"/>
                      </a:endParaRPr>
                    </a:p>
                  </a:txBody>
                  <a:tcPr marL="2107" marR="2107" marT="2107" marB="0" anchor="b"/>
                </a:tc>
                <a:tc gridSpan="3">
                  <a:txBody>
                    <a:bodyPr/>
                    <a:lstStyle/>
                    <a:p>
                      <a:pPr algn="l" fontAlgn="b"/>
                      <a:r>
                        <a:rPr lang="en-US" sz="1200" u="none" strike="noStrike">
                          <a:effectLst/>
                        </a:rPr>
                        <a:t>2023 OEWS Employment</a:t>
                      </a:r>
                      <a:endParaRPr lang="en-US" sz="1200" b="1" i="0" u="none" strike="noStrike">
                        <a:solidFill>
                          <a:srgbClr val="000000"/>
                        </a:solidFill>
                        <a:effectLst/>
                        <a:latin typeface="Aptos Narrow" panose="020B0004020202020204" pitchFamily="34" charset="0"/>
                      </a:endParaRPr>
                    </a:p>
                  </a:txBody>
                  <a:tcPr marL="2107" marR="2107" marT="2107"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93774648"/>
                  </a:ext>
                </a:extLst>
              </a:tr>
              <a:tr h="435509">
                <a:tc>
                  <a:txBody>
                    <a:bodyPr/>
                    <a:lstStyle/>
                    <a:p>
                      <a:pPr algn="l" fontAlgn="b"/>
                      <a:r>
                        <a:rPr lang="en-US" sz="1200" u="none" strike="noStrike" dirty="0">
                          <a:effectLst/>
                        </a:rPr>
                        <a:t>soc2</a:t>
                      </a:r>
                      <a:endParaRPr lang="en-US" sz="1200" b="1" i="0" u="none" strike="noStrike" dirty="0">
                        <a:solidFill>
                          <a:srgbClr val="000000"/>
                        </a:solidFill>
                        <a:effectLst/>
                        <a:latin typeface="Aptos Narrow" panose="020B0004020202020204" pitchFamily="34" charset="0"/>
                      </a:endParaRPr>
                    </a:p>
                  </a:txBody>
                  <a:tcPr marL="2107" marR="2107" marT="2107" marB="0" anchor="b"/>
                </a:tc>
                <a:tc>
                  <a:txBody>
                    <a:bodyPr/>
                    <a:lstStyle/>
                    <a:p>
                      <a:pPr algn="l" fontAlgn="b"/>
                      <a:r>
                        <a:rPr lang="en-US" sz="1200" u="none" strike="noStrike" dirty="0">
                          <a:effectLst/>
                        </a:rPr>
                        <a:t>Title</a:t>
                      </a:r>
                      <a:endParaRPr lang="en-US" sz="1200" b="1" i="0" u="none" strike="noStrike" dirty="0">
                        <a:solidFill>
                          <a:srgbClr val="000000"/>
                        </a:solidFill>
                        <a:effectLst/>
                        <a:latin typeface="Aptos Narrow" panose="020B0004020202020204" pitchFamily="34" charset="0"/>
                      </a:endParaRPr>
                    </a:p>
                  </a:txBody>
                  <a:tcPr marL="2107" marR="2107" marT="2107" marB="0" anchor="b"/>
                </a:tc>
                <a:tc>
                  <a:txBody>
                    <a:bodyPr/>
                    <a:lstStyle/>
                    <a:p>
                      <a:pPr algn="l" fontAlgn="b"/>
                      <a:r>
                        <a:rPr lang="en-US" sz="1200" u="none" strike="noStrike">
                          <a:effectLst/>
                        </a:rPr>
                        <a:t>Sum of Licensed Employment</a:t>
                      </a:r>
                      <a:endParaRPr lang="en-US" sz="1200" b="1" i="0" u="none" strike="noStrike">
                        <a:solidFill>
                          <a:srgbClr val="000000"/>
                        </a:solidFill>
                        <a:effectLst/>
                        <a:latin typeface="Aptos Narrow" panose="020B0004020202020204" pitchFamily="34" charset="0"/>
                      </a:endParaRPr>
                    </a:p>
                  </a:txBody>
                  <a:tcPr marL="2107" marR="2107" marT="2107" marB="0" anchor="b"/>
                </a:tc>
                <a:tc>
                  <a:txBody>
                    <a:bodyPr/>
                    <a:lstStyle/>
                    <a:p>
                      <a:pPr algn="l" fontAlgn="b"/>
                      <a:r>
                        <a:rPr lang="en-US" sz="1200" u="none" strike="noStrike">
                          <a:effectLst/>
                        </a:rPr>
                        <a:t>Total National Employment</a:t>
                      </a:r>
                      <a:endParaRPr lang="en-US" sz="1200" b="1" i="0" u="none" strike="noStrike">
                        <a:solidFill>
                          <a:srgbClr val="000000"/>
                        </a:solidFill>
                        <a:effectLst/>
                        <a:latin typeface="Aptos Narrow" panose="020B0004020202020204" pitchFamily="34" charset="0"/>
                      </a:endParaRPr>
                    </a:p>
                  </a:txBody>
                  <a:tcPr marL="2107" marR="2107" marT="2107" marB="0" anchor="b"/>
                </a:tc>
                <a:tc>
                  <a:txBody>
                    <a:bodyPr/>
                    <a:lstStyle/>
                    <a:p>
                      <a:pPr algn="l" fontAlgn="b"/>
                      <a:r>
                        <a:rPr lang="en-US" sz="1200" u="none" strike="noStrike" dirty="0">
                          <a:effectLst/>
                        </a:rPr>
                        <a:t>% of Natl Emp </a:t>
                      </a:r>
                      <a:r>
                        <a:rPr lang="en-US" sz="1200" u="none" strike="noStrike" dirty="0" err="1">
                          <a:effectLst/>
                        </a:rPr>
                        <a:t>reqs</a:t>
                      </a:r>
                      <a:r>
                        <a:rPr lang="en-US" sz="1200" u="none" strike="noStrike" dirty="0">
                          <a:effectLst/>
                        </a:rPr>
                        <a:t> a License</a:t>
                      </a:r>
                      <a:endParaRPr lang="en-US" sz="1200" b="1" i="0" u="none" strike="noStrike" dirty="0">
                        <a:solidFill>
                          <a:srgbClr val="000000"/>
                        </a:solidFill>
                        <a:effectLst/>
                        <a:latin typeface="Aptos Narrow" panose="020B0004020202020204" pitchFamily="34" charset="0"/>
                      </a:endParaRPr>
                    </a:p>
                  </a:txBody>
                  <a:tcPr marL="2107" marR="2107" marT="2107" marB="0" anchor="b"/>
                </a:tc>
                <a:extLst>
                  <a:ext uri="{0D108BD9-81ED-4DB2-BD59-A6C34878D82A}">
                    <a16:rowId xmlns:a16="http://schemas.microsoft.com/office/drawing/2014/main" val="910997923"/>
                  </a:ext>
                </a:extLst>
              </a:tr>
              <a:tr h="160736">
                <a:tc>
                  <a:txBody>
                    <a:bodyPr/>
                    <a:lstStyle/>
                    <a:p>
                      <a:pPr algn="r" fontAlgn="b"/>
                      <a:r>
                        <a:rPr lang="en-US" sz="1200" u="none" strike="noStrike">
                          <a:effectLst/>
                        </a:rPr>
                        <a:t>290000</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l" fontAlgn="b"/>
                      <a:r>
                        <a:rPr lang="en-US" sz="1200" u="none" strike="noStrike" dirty="0">
                          <a:effectLst/>
                        </a:rPr>
                        <a:t>Healthcare Practitioners and Technical</a:t>
                      </a:r>
                      <a:endParaRPr lang="en-US" sz="1200" b="0" i="0" u="none" strike="noStrike" dirty="0">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a:effectLst/>
                        </a:rPr>
                        <a:t>7,917,190</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a:effectLst/>
                        </a:rPr>
                        <a:t>9,284,210</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dirty="0">
                          <a:effectLst/>
                        </a:rPr>
                        <a:t>85.3</a:t>
                      </a:r>
                      <a:endParaRPr lang="en-US" sz="1200" b="0" i="0" u="none" strike="noStrike" dirty="0">
                        <a:solidFill>
                          <a:srgbClr val="000000"/>
                        </a:solidFill>
                        <a:effectLst/>
                        <a:latin typeface="Aptos Narrow" panose="020B0004020202020204" pitchFamily="34" charset="0"/>
                      </a:endParaRPr>
                    </a:p>
                  </a:txBody>
                  <a:tcPr marL="2107" marR="2107" marT="2107" marB="0" anchor="b"/>
                </a:tc>
                <a:extLst>
                  <a:ext uri="{0D108BD9-81ED-4DB2-BD59-A6C34878D82A}">
                    <a16:rowId xmlns:a16="http://schemas.microsoft.com/office/drawing/2014/main" val="459830275"/>
                  </a:ext>
                </a:extLst>
              </a:tr>
              <a:tr h="160736">
                <a:tc>
                  <a:txBody>
                    <a:bodyPr/>
                    <a:lstStyle/>
                    <a:p>
                      <a:pPr algn="r" fontAlgn="b"/>
                      <a:r>
                        <a:rPr lang="en-US" sz="1200" u="none" strike="noStrike">
                          <a:effectLst/>
                        </a:rPr>
                        <a:t>170000</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l" fontAlgn="b"/>
                      <a:r>
                        <a:rPr lang="en-US" sz="1200" u="none" strike="noStrike" dirty="0">
                          <a:effectLst/>
                        </a:rPr>
                        <a:t>Architecture and Engineering</a:t>
                      </a:r>
                      <a:endParaRPr lang="en-US" sz="1200" b="0" i="0" u="none" strike="noStrike" dirty="0">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a:effectLst/>
                        </a:rPr>
                        <a:t>1,849,230</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a:effectLst/>
                        </a:rPr>
                        <a:t>2,539,660</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dirty="0">
                          <a:effectLst/>
                        </a:rPr>
                        <a:t>72.8</a:t>
                      </a:r>
                      <a:endParaRPr lang="en-US" sz="1200" b="0" i="0" u="none" strike="noStrike" dirty="0">
                        <a:solidFill>
                          <a:srgbClr val="000000"/>
                        </a:solidFill>
                        <a:effectLst/>
                        <a:latin typeface="Aptos Narrow" panose="020B0004020202020204" pitchFamily="34" charset="0"/>
                      </a:endParaRPr>
                    </a:p>
                  </a:txBody>
                  <a:tcPr marL="2107" marR="2107" marT="2107" marB="0" anchor="b"/>
                </a:tc>
                <a:extLst>
                  <a:ext uri="{0D108BD9-81ED-4DB2-BD59-A6C34878D82A}">
                    <a16:rowId xmlns:a16="http://schemas.microsoft.com/office/drawing/2014/main" val="32785192"/>
                  </a:ext>
                </a:extLst>
              </a:tr>
              <a:tr h="160736">
                <a:tc>
                  <a:txBody>
                    <a:bodyPr/>
                    <a:lstStyle/>
                    <a:p>
                      <a:pPr algn="r" fontAlgn="b"/>
                      <a:r>
                        <a:rPr lang="en-US" sz="1200" u="none" strike="noStrike">
                          <a:effectLst/>
                        </a:rPr>
                        <a:t>230000</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l" fontAlgn="b"/>
                      <a:r>
                        <a:rPr lang="en-US" sz="1200" u="none" strike="noStrike" dirty="0">
                          <a:effectLst/>
                        </a:rPr>
                        <a:t>Legal</a:t>
                      </a:r>
                      <a:endParaRPr lang="en-US" sz="1200" b="0" i="0" u="none" strike="noStrike" dirty="0">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a:effectLst/>
                        </a:rPr>
                        <a:t>758,530</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a:effectLst/>
                        </a:rPr>
                        <a:t>1,240,630</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dirty="0">
                          <a:effectLst/>
                        </a:rPr>
                        <a:t>61.1</a:t>
                      </a:r>
                      <a:endParaRPr lang="en-US" sz="1200" b="0" i="0" u="none" strike="noStrike" dirty="0">
                        <a:solidFill>
                          <a:srgbClr val="000000"/>
                        </a:solidFill>
                        <a:effectLst/>
                        <a:latin typeface="Aptos Narrow" panose="020B0004020202020204" pitchFamily="34" charset="0"/>
                      </a:endParaRPr>
                    </a:p>
                  </a:txBody>
                  <a:tcPr marL="2107" marR="2107" marT="2107" marB="0" anchor="b"/>
                </a:tc>
                <a:extLst>
                  <a:ext uri="{0D108BD9-81ED-4DB2-BD59-A6C34878D82A}">
                    <a16:rowId xmlns:a16="http://schemas.microsoft.com/office/drawing/2014/main" val="750357393"/>
                  </a:ext>
                </a:extLst>
              </a:tr>
              <a:tr h="160736">
                <a:tc>
                  <a:txBody>
                    <a:bodyPr/>
                    <a:lstStyle/>
                    <a:p>
                      <a:pPr algn="r" fontAlgn="b"/>
                      <a:r>
                        <a:rPr lang="en-US" sz="1200" u="none" strike="noStrike">
                          <a:effectLst/>
                        </a:rPr>
                        <a:t>250000</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l" fontAlgn="b"/>
                      <a:r>
                        <a:rPr lang="en-US" sz="1200" u="none" strike="noStrike" dirty="0">
                          <a:effectLst/>
                        </a:rPr>
                        <a:t>Educational Instruction and Library</a:t>
                      </a:r>
                      <a:endParaRPr lang="en-US" sz="1200" b="0" i="0" u="none" strike="noStrike" dirty="0">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a:effectLst/>
                        </a:rPr>
                        <a:t>4,130,190</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a:effectLst/>
                        </a:rPr>
                        <a:t>8,744,560</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dirty="0">
                          <a:effectLst/>
                        </a:rPr>
                        <a:t>47.2</a:t>
                      </a:r>
                      <a:endParaRPr lang="en-US" sz="1200" b="0" i="0" u="none" strike="noStrike" dirty="0">
                        <a:solidFill>
                          <a:srgbClr val="000000"/>
                        </a:solidFill>
                        <a:effectLst/>
                        <a:latin typeface="Aptos Narrow" panose="020B0004020202020204" pitchFamily="34" charset="0"/>
                      </a:endParaRPr>
                    </a:p>
                  </a:txBody>
                  <a:tcPr marL="2107" marR="2107" marT="2107" marB="0" anchor="b"/>
                </a:tc>
                <a:extLst>
                  <a:ext uri="{0D108BD9-81ED-4DB2-BD59-A6C34878D82A}">
                    <a16:rowId xmlns:a16="http://schemas.microsoft.com/office/drawing/2014/main" val="3086355545"/>
                  </a:ext>
                </a:extLst>
              </a:tr>
              <a:tr h="160736">
                <a:tc>
                  <a:txBody>
                    <a:bodyPr/>
                    <a:lstStyle/>
                    <a:p>
                      <a:pPr algn="r" fontAlgn="b"/>
                      <a:r>
                        <a:rPr lang="en-US" sz="1200" u="none" strike="noStrike">
                          <a:effectLst/>
                        </a:rPr>
                        <a:t>210000</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l" fontAlgn="b"/>
                      <a:r>
                        <a:rPr lang="en-US" sz="1200" u="none" strike="noStrike">
                          <a:effectLst/>
                        </a:rPr>
                        <a:t>Community and Social Service</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a:effectLst/>
                        </a:rPr>
                        <a:t>1,098,630</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a:effectLst/>
                        </a:rPr>
                        <a:t>2,418,130</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dirty="0">
                          <a:effectLst/>
                        </a:rPr>
                        <a:t>45.4</a:t>
                      </a:r>
                      <a:endParaRPr lang="en-US" sz="1200" b="0" i="0" u="none" strike="noStrike" dirty="0">
                        <a:solidFill>
                          <a:srgbClr val="000000"/>
                        </a:solidFill>
                        <a:effectLst/>
                        <a:latin typeface="Aptos Narrow" panose="020B0004020202020204" pitchFamily="34" charset="0"/>
                      </a:endParaRPr>
                    </a:p>
                  </a:txBody>
                  <a:tcPr marL="2107" marR="2107" marT="2107" marB="0" anchor="b"/>
                </a:tc>
                <a:extLst>
                  <a:ext uri="{0D108BD9-81ED-4DB2-BD59-A6C34878D82A}">
                    <a16:rowId xmlns:a16="http://schemas.microsoft.com/office/drawing/2014/main" val="4203409989"/>
                  </a:ext>
                </a:extLst>
              </a:tr>
              <a:tr h="160736">
                <a:tc>
                  <a:txBody>
                    <a:bodyPr/>
                    <a:lstStyle/>
                    <a:p>
                      <a:pPr algn="r" fontAlgn="b"/>
                      <a:r>
                        <a:rPr lang="en-US" sz="1200" u="none" strike="noStrike">
                          <a:effectLst/>
                        </a:rPr>
                        <a:t>330000</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l" fontAlgn="b"/>
                      <a:r>
                        <a:rPr lang="en-US" sz="1200" u="none" strike="noStrike" dirty="0">
                          <a:effectLst/>
                        </a:rPr>
                        <a:t>Protective Service</a:t>
                      </a:r>
                      <a:endParaRPr lang="en-US" sz="1200" b="0" i="0" u="none" strike="noStrike" dirty="0">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a:effectLst/>
                        </a:rPr>
                        <a:t>1,433,470</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a:effectLst/>
                        </a:rPr>
                        <a:t>3,504,330</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dirty="0">
                          <a:effectLst/>
                        </a:rPr>
                        <a:t>40.9</a:t>
                      </a:r>
                      <a:endParaRPr lang="en-US" sz="1200" b="0" i="0" u="none" strike="noStrike" dirty="0">
                        <a:solidFill>
                          <a:srgbClr val="000000"/>
                        </a:solidFill>
                        <a:effectLst/>
                        <a:latin typeface="Aptos Narrow" panose="020B0004020202020204" pitchFamily="34" charset="0"/>
                      </a:endParaRPr>
                    </a:p>
                  </a:txBody>
                  <a:tcPr marL="2107" marR="2107" marT="2107" marB="0" anchor="b"/>
                </a:tc>
                <a:extLst>
                  <a:ext uri="{0D108BD9-81ED-4DB2-BD59-A6C34878D82A}">
                    <a16:rowId xmlns:a16="http://schemas.microsoft.com/office/drawing/2014/main" val="2624863343"/>
                  </a:ext>
                </a:extLst>
              </a:tr>
              <a:tr h="160736">
                <a:tc>
                  <a:txBody>
                    <a:bodyPr/>
                    <a:lstStyle/>
                    <a:p>
                      <a:pPr algn="r" fontAlgn="b"/>
                      <a:r>
                        <a:rPr lang="en-US" sz="1200" u="none" strike="noStrike">
                          <a:effectLst/>
                        </a:rPr>
                        <a:t>470000</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l" fontAlgn="b"/>
                      <a:r>
                        <a:rPr lang="en-US" sz="1200" u="none" strike="noStrike" dirty="0">
                          <a:effectLst/>
                        </a:rPr>
                        <a:t>Construction and Extraction</a:t>
                      </a:r>
                      <a:endParaRPr lang="en-US" sz="1200" b="0" i="0" u="none" strike="noStrike" dirty="0">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a:effectLst/>
                        </a:rPr>
                        <a:t>2,510,210</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a:effectLst/>
                        </a:rPr>
                        <a:t>6,225,630</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dirty="0">
                          <a:effectLst/>
                        </a:rPr>
                        <a:t>40.3</a:t>
                      </a:r>
                      <a:endParaRPr lang="en-US" sz="1200" b="0" i="0" u="none" strike="noStrike" dirty="0">
                        <a:solidFill>
                          <a:srgbClr val="000000"/>
                        </a:solidFill>
                        <a:effectLst/>
                        <a:latin typeface="Aptos Narrow" panose="020B0004020202020204" pitchFamily="34" charset="0"/>
                      </a:endParaRPr>
                    </a:p>
                  </a:txBody>
                  <a:tcPr marL="2107" marR="2107" marT="2107" marB="0" anchor="b"/>
                </a:tc>
                <a:extLst>
                  <a:ext uri="{0D108BD9-81ED-4DB2-BD59-A6C34878D82A}">
                    <a16:rowId xmlns:a16="http://schemas.microsoft.com/office/drawing/2014/main" val="324995550"/>
                  </a:ext>
                </a:extLst>
              </a:tr>
              <a:tr h="160736">
                <a:tc>
                  <a:txBody>
                    <a:bodyPr/>
                    <a:lstStyle/>
                    <a:p>
                      <a:pPr algn="r" fontAlgn="b"/>
                      <a:r>
                        <a:rPr lang="en-US" sz="1200" u="none" strike="noStrike">
                          <a:effectLst/>
                        </a:rPr>
                        <a:t>410000</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l" fontAlgn="b"/>
                      <a:r>
                        <a:rPr lang="en-US" sz="1200" u="none" strike="noStrike">
                          <a:effectLst/>
                        </a:rPr>
                        <a:t>Sales and Related Occupations</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a:effectLst/>
                        </a:rPr>
                        <a:t>4,819,670</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a:effectLst/>
                        </a:rPr>
                        <a:t>13,380,660</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dirty="0">
                          <a:effectLst/>
                        </a:rPr>
                        <a:t>36.0</a:t>
                      </a:r>
                      <a:endParaRPr lang="en-US" sz="1200" b="0" i="0" u="none" strike="noStrike" dirty="0">
                        <a:solidFill>
                          <a:srgbClr val="000000"/>
                        </a:solidFill>
                        <a:effectLst/>
                        <a:latin typeface="Aptos Narrow" panose="020B0004020202020204" pitchFamily="34" charset="0"/>
                      </a:endParaRPr>
                    </a:p>
                  </a:txBody>
                  <a:tcPr marL="2107" marR="2107" marT="2107" marB="0" anchor="b"/>
                </a:tc>
                <a:extLst>
                  <a:ext uri="{0D108BD9-81ED-4DB2-BD59-A6C34878D82A}">
                    <a16:rowId xmlns:a16="http://schemas.microsoft.com/office/drawing/2014/main" val="2696113454"/>
                  </a:ext>
                </a:extLst>
              </a:tr>
              <a:tr h="160736">
                <a:tc>
                  <a:txBody>
                    <a:bodyPr/>
                    <a:lstStyle/>
                    <a:p>
                      <a:pPr algn="r" fontAlgn="b"/>
                      <a:r>
                        <a:rPr lang="en-US" sz="1200" u="none" strike="noStrike">
                          <a:effectLst/>
                        </a:rPr>
                        <a:t>130000</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l" fontAlgn="b"/>
                      <a:r>
                        <a:rPr lang="en-US" sz="1200" u="none" strike="noStrike" dirty="0">
                          <a:effectLst/>
                        </a:rPr>
                        <a:t>Business and Financial Occupations</a:t>
                      </a:r>
                      <a:endParaRPr lang="en-US" sz="1200" b="0" i="0" u="none" strike="noStrike" dirty="0">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a:effectLst/>
                        </a:rPr>
                        <a:t>3,241,920</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a:effectLst/>
                        </a:rPr>
                        <a:t>10,087,830</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dirty="0">
                          <a:effectLst/>
                        </a:rPr>
                        <a:t>32.1</a:t>
                      </a:r>
                      <a:endParaRPr lang="en-US" sz="1200" b="0" i="0" u="none" strike="noStrike" dirty="0">
                        <a:solidFill>
                          <a:srgbClr val="000000"/>
                        </a:solidFill>
                        <a:effectLst/>
                        <a:latin typeface="Aptos Narrow" panose="020B0004020202020204" pitchFamily="34" charset="0"/>
                      </a:endParaRPr>
                    </a:p>
                  </a:txBody>
                  <a:tcPr marL="2107" marR="2107" marT="2107" marB="0" anchor="b"/>
                </a:tc>
                <a:extLst>
                  <a:ext uri="{0D108BD9-81ED-4DB2-BD59-A6C34878D82A}">
                    <a16:rowId xmlns:a16="http://schemas.microsoft.com/office/drawing/2014/main" val="3271029820"/>
                  </a:ext>
                </a:extLst>
              </a:tr>
              <a:tr h="160736">
                <a:tc>
                  <a:txBody>
                    <a:bodyPr/>
                    <a:lstStyle/>
                    <a:p>
                      <a:pPr algn="r" fontAlgn="b"/>
                      <a:r>
                        <a:rPr lang="en-US" sz="1200" u="none" strike="noStrike">
                          <a:effectLst/>
                        </a:rPr>
                        <a:t>110000</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l" fontAlgn="b"/>
                      <a:r>
                        <a:rPr lang="en-US" sz="1200" u="none" strike="noStrike" dirty="0">
                          <a:effectLst/>
                        </a:rPr>
                        <a:t>Management Occupations</a:t>
                      </a:r>
                      <a:endParaRPr lang="en-US" sz="1200" b="0" i="0" u="none" strike="noStrike" dirty="0">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a:effectLst/>
                        </a:rPr>
                        <a:t>3,286,300</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a:effectLst/>
                        </a:rPr>
                        <a:t>10,495,770</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dirty="0">
                          <a:effectLst/>
                        </a:rPr>
                        <a:t>31.3</a:t>
                      </a:r>
                      <a:endParaRPr lang="en-US" sz="1200" b="0" i="0" u="none" strike="noStrike" dirty="0">
                        <a:solidFill>
                          <a:srgbClr val="000000"/>
                        </a:solidFill>
                        <a:effectLst/>
                        <a:latin typeface="Aptos Narrow" panose="020B0004020202020204" pitchFamily="34" charset="0"/>
                      </a:endParaRPr>
                    </a:p>
                  </a:txBody>
                  <a:tcPr marL="2107" marR="2107" marT="2107" marB="0" anchor="b"/>
                </a:tc>
                <a:extLst>
                  <a:ext uri="{0D108BD9-81ED-4DB2-BD59-A6C34878D82A}">
                    <a16:rowId xmlns:a16="http://schemas.microsoft.com/office/drawing/2014/main" val="2351664313"/>
                  </a:ext>
                </a:extLst>
              </a:tr>
              <a:tr h="160736">
                <a:tc>
                  <a:txBody>
                    <a:bodyPr/>
                    <a:lstStyle/>
                    <a:p>
                      <a:pPr algn="r" fontAlgn="b"/>
                      <a:r>
                        <a:rPr lang="en-US" sz="1200" u="none" strike="noStrike">
                          <a:effectLst/>
                        </a:rPr>
                        <a:t>390000</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l" fontAlgn="b"/>
                      <a:r>
                        <a:rPr lang="en-US" sz="1200" u="none" strike="noStrike">
                          <a:effectLst/>
                        </a:rPr>
                        <a:t>Personal Care and Service Occupations</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a:effectLst/>
                        </a:rPr>
                        <a:t>816,890</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a:effectLst/>
                        </a:rPr>
                        <a:t>3,040,630</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a:effectLst/>
                        </a:rPr>
                        <a:t>26.9</a:t>
                      </a:r>
                      <a:endParaRPr lang="en-US" sz="1200" b="0" i="0" u="none" strike="noStrike">
                        <a:solidFill>
                          <a:srgbClr val="000000"/>
                        </a:solidFill>
                        <a:effectLst/>
                        <a:latin typeface="Aptos Narrow" panose="020B0004020202020204" pitchFamily="34" charset="0"/>
                      </a:endParaRPr>
                    </a:p>
                  </a:txBody>
                  <a:tcPr marL="2107" marR="2107" marT="2107" marB="0" anchor="b"/>
                </a:tc>
                <a:extLst>
                  <a:ext uri="{0D108BD9-81ED-4DB2-BD59-A6C34878D82A}">
                    <a16:rowId xmlns:a16="http://schemas.microsoft.com/office/drawing/2014/main" val="240773003"/>
                  </a:ext>
                </a:extLst>
              </a:tr>
              <a:tr h="160736">
                <a:tc>
                  <a:txBody>
                    <a:bodyPr/>
                    <a:lstStyle/>
                    <a:p>
                      <a:pPr algn="r" fontAlgn="b"/>
                      <a:r>
                        <a:rPr lang="en-US" sz="1200" u="none" strike="noStrike">
                          <a:effectLst/>
                        </a:rPr>
                        <a:t>190000</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l" fontAlgn="b"/>
                      <a:r>
                        <a:rPr lang="en-US" sz="1200" u="none" strike="noStrike" dirty="0">
                          <a:effectLst/>
                        </a:rPr>
                        <a:t>Life, Physical, and Social Science</a:t>
                      </a:r>
                      <a:endParaRPr lang="en-US" sz="1200" b="0" i="0" u="none" strike="noStrike" dirty="0">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dirty="0">
                          <a:effectLst/>
                        </a:rPr>
                        <a:t>372,050</a:t>
                      </a:r>
                      <a:endParaRPr lang="en-US" sz="1200" b="0" i="0" u="none" strike="noStrike" dirty="0">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a:effectLst/>
                        </a:rPr>
                        <a:t>1,389,430</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a:effectLst/>
                        </a:rPr>
                        <a:t>26.8</a:t>
                      </a:r>
                      <a:endParaRPr lang="en-US" sz="1200" b="0" i="0" u="none" strike="noStrike">
                        <a:solidFill>
                          <a:srgbClr val="000000"/>
                        </a:solidFill>
                        <a:effectLst/>
                        <a:latin typeface="Aptos Narrow" panose="020B0004020202020204" pitchFamily="34" charset="0"/>
                      </a:endParaRPr>
                    </a:p>
                  </a:txBody>
                  <a:tcPr marL="2107" marR="2107" marT="2107" marB="0" anchor="b"/>
                </a:tc>
                <a:extLst>
                  <a:ext uri="{0D108BD9-81ED-4DB2-BD59-A6C34878D82A}">
                    <a16:rowId xmlns:a16="http://schemas.microsoft.com/office/drawing/2014/main" val="1306290366"/>
                  </a:ext>
                </a:extLst>
              </a:tr>
              <a:tr h="160736">
                <a:tc>
                  <a:txBody>
                    <a:bodyPr/>
                    <a:lstStyle/>
                    <a:p>
                      <a:pPr algn="r" fontAlgn="b"/>
                      <a:r>
                        <a:rPr lang="en-US" sz="1200" u="none" strike="noStrike">
                          <a:effectLst/>
                        </a:rPr>
                        <a:t>310000</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l" fontAlgn="b"/>
                      <a:r>
                        <a:rPr lang="en-US" sz="1200" u="none" strike="noStrike" dirty="0">
                          <a:effectLst/>
                        </a:rPr>
                        <a:t>Healthcare Support</a:t>
                      </a:r>
                      <a:endParaRPr lang="en-US" sz="1200" b="0" i="0" u="none" strike="noStrike" dirty="0">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dirty="0">
                          <a:effectLst/>
                        </a:rPr>
                        <a:t>1,862,800</a:t>
                      </a:r>
                      <a:endParaRPr lang="en-US" sz="1200" b="0" i="0" u="none" strike="noStrike" dirty="0">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a:effectLst/>
                        </a:rPr>
                        <a:t>7,063,530</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a:effectLst/>
                        </a:rPr>
                        <a:t>26.4</a:t>
                      </a:r>
                      <a:endParaRPr lang="en-US" sz="1200" b="0" i="0" u="none" strike="noStrike">
                        <a:solidFill>
                          <a:srgbClr val="000000"/>
                        </a:solidFill>
                        <a:effectLst/>
                        <a:latin typeface="Aptos Narrow" panose="020B0004020202020204" pitchFamily="34" charset="0"/>
                      </a:endParaRPr>
                    </a:p>
                  </a:txBody>
                  <a:tcPr marL="2107" marR="2107" marT="2107" marB="0" anchor="b"/>
                </a:tc>
                <a:extLst>
                  <a:ext uri="{0D108BD9-81ED-4DB2-BD59-A6C34878D82A}">
                    <a16:rowId xmlns:a16="http://schemas.microsoft.com/office/drawing/2014/main" val="4250231900"/>
                  </a:ext>
                </a:extLst>
              </a:tr>
              <a:tr h="160736">
                <a:tc>
                  <a:txBody>
                    <a:bodyPr/>
                    <a:lstStyle/>
                    <a:p>
                      <a:pPr algn="r" fontAlgn="b"/>
                      <a:r>
                        <a:rPr lang="en-US" sz="1200" u="none" strike="noStrike">
                          <a:effectLst/>
                        </a:rPr>
                        <a:t>530000</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l" fontAlgn="b"/>
                      <a:r>
                        <a:rPr lang="en-US" sz="1200" u="none" strike="noStrike" dirty="0">
                          <a:effectLst/>
                        </a:rPr>
                        <a:t>Transportation and Material Moving</a:t>
                      </a:r>
                      <a:endParaRPr lang="en-US" sz="1200" b="0" i="0" u="none" strike="noStrike" dirty="0">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dirty="0">
                          <a:effectLst/>
                        </a:rPr>
                        <a:t>3,299,170</a:t>
                      </a:r>
                      <a:endParaRPr lang="en-US" sz="1200" b="0" i="0" u="none" strike="noStrike" dirty="0">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a:effectLst/>
                        </a:rPr>
                        <a:t>13,752,760</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a:effectLst/>
                        </a:rPr>
                        <a:t>24.0</a:t>
                      </a:r>
                      <a:endParaRPr lang="en-US" sz="1200" b="0" i="0" u="none" strike="noStrike">
                        <a:solidFill>
                          <a:srgbClr val="000000"/>
                        </a:solidFill>
                        <a:effectLst/>
                        <a:latin typeface="Aptos Narrow" panose="020B0004020202020204" pitchFamily="34" charset="0"/>
                      </a:endParaRPr>
                    </a:p>
                  </a:txBody>
                  <a:tcPr marL="2107" marR="2107" marT="2107" marB="0" anchor="b"/>
                </a:tc>
                <a:extLst>
                  <a:ext uri="{0D108BD9-81ED-4DB2-BD59-A6C34878D82A}">
                    <a16:rowId xmlns:a16="http://schemas.microsoft.com/office/drawing/2014/main" val="1287347569"/>
                  </a:ext>
                </a:extLst>
              </a:tr>
              <a:tr h="160736">
                <a:tc>
                  <a:txBody>
                    <a:bodyPr/>
                    <a:lstStyle/>
                    <a:p>
                      <a:pPr algn="r" fontAlgn="b"/>
                      <a:r>
                        <a:rPr lang="en-US" sz="1200" u="none" strike="noStrike">
                          <a:effectLst/>
                        </a:rPr>
                        <a:t>490000</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l" fontAlgn="b"/>
                      <a:r>
                        <a:rPr lang="en-US" sz="1200" u="none" strike="noStrike" dirty="0">
                          <a:effectLst/>
                        </a:rPr>
                        <a:t>Installation, Maintenance, and Repair</a:t>
                      </a:r>
                      <a:endParaRPr lang="en-US" sz="1200" b="0" i="0" u="none" strike="noStrike" dirty="0">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dirty="0">
                          <a:effectLst/>
                        </a:rPr>
                        <a:t>838,610</a:t>
                      </a:r>
                      <a:endParaRPr lang="en-US" sz="1200" b="0" i="0" u="none" strike="noStrike" dirty="0">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a:effectLst/>
                        </a:rPr>
                        <a:t>5,989,460</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a:effectLst/>
                        </a:rPr>
                        <a:t>14.0</a:t>
                      </a:r>
                      <a:endParaRPr lang="en-US" sz="1200" b="0" i="0" u="none" strike="noStrike">
                        <a:solidFill>
                          <a:srgbClr val="000000"/>
                        </a:solidFill>
                        <a:effectLst/>
                        <a:latin typeface="Aptos Narrow" panose="020B0004020202020204" pitchFamily="34" charset="0"/>
                      </a:endParaRPr>
                    </a:p>
                  </a:txBody>
                  <a:tcPr marL="2107" marR="2107" marT="2107" marB="0" anchor="b"/>
                </a:tc>
                <a:extLst>
                  <a:ext uri="{0D108BD9-81ED-4DB2-BD59-A6C34878D82A}">
                    <a16:rowId xmlns:a16="http://schemas.microsoft.com/office/drawing/2014/main" val="4044169286"/>
                  </a:ext>
                </a:extLst>
              </a:tr>
              <a:tr h="160736">
                <a:tc>
                  <a:txBody>
                    <a:bodyPr/>
                    <a:lstStyle/>
                    <a:p>
                      <a:pPr algn="r" fontAlgn="b"/>
                      <a:r>
                        <a:rPr lang="en-US" sz="1200" u="none" strike="noStrike">
                          <a:effectLst/>
                        </a:rPr>
                        <a:t>270000</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l" fontAlgn="b"/>
                      <a:r>
                        <a:rPr lang="en-US" sz="1200" u="none" strike="noStrike">
                          <a:effectLst/>
                        </a:rPr>
                        <a:t>Arts, Design, Entertainment, Sports, and Media</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a:effectLst/>
                        </a:rPr>
                        <a:t>195,720</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a:effectLst/>
                        </a:rPr>
                        <a:t>2,106,490</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a:effectLst/>
                        </a:rPr>
                        <a:t>9.3</a:t>
                      </a:r>
                      <a:endParaRPr lang="en-US" sz="1200" b="0" i="0" u="none" strike="noStrike">
                        <a:solidFill>
                          <a:srgbClr val="000000"/>
                        </a:solidFill>
                        <a:effectLst/>
                        <a:latin typeface="Aptos Narrow" panose="020B0004020202020204" pitchFamily="34" charset="0"/>
                      </a:endParaRPr>
                    </a:p>
                  </a:txBody>
                  <a:tcPr marL="2107" marR="2107" marT="2107" marB="0" anchor="b"/>
                </a:tc>
                <a:extLst>
                  <a:ext uri="{0D108BD9-81ED-4DB2-BD59-A6C34878D82A}">
                    <a16:rowId xmlns:a16="http://schemas.microsoft.com/office/drawing/2014/main" val="2819113458"/>
                  </a:ext>
                </a:extLst>
              </a:tr>
              <a:tr h="160736">
                <a:tc>
                  <a:txBody>
                    <a:bodyPr/>
                    <a:lstStyle/>
                    <a:p>
                      <a:pPr algn="r" fontAlgn="b"/>
                      <a:r>
                        <a:rPr lang="en-US" sz="1200" u="none" strike="noStrike">
                          <a:effectLst/>
                        </a:rPr>
                        <a:t>450000</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l" fontAlgn="b"/>
                      <a:r>
                        <a:rPr lang="en-US" sz="1200" u="none" strike="noStrike" dirty="0">
                          <a:effectLst/>
                        </a:rPr>
                        <a:t>Farming, Fishing, and Forestry</a:t>
                      </a:r>
                      <a:endParaRPr lang="en-US" sz="1200" b="0" i="0" u="none" strike="noStrike" dirty="0">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dirty="0">
                          <a:effectLst/>
                        </a:rPr>
                        <a:t>37,230</a:t>
                      </a:r>
                      <a:endParaRPr lang="en-US" sz="1200" b="0" i="0" u="none" strike="noStrike" dirty="0">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a:effectLst/>
                        </a:rPr>
                        <a:t>432,200</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a:effectLst/>
                        </a:rPr>
                        <a:t>8.6</a:t>
                      </a:r>
                      <a:endParaRPr lang="en-US" sz="1200" b="0" i="0" u="none" strike="noStrike">
                        <a:solidFill>
                          <a:srgbClr val="000000"/>
                        </a:solidFill>
                        <a:effectLst/>
                        <a:latin typeface="Aptos Narrow" panose="020B0004020202020204" pitchFamily="34" charset="0"/>
                      </a:endParaRPr>
                    </a:p>
                  </a:txBody>
                  <a:tcPr marL="2107" marR="2107" marT="2107" marB="0" anchor="b"/>
                </a:tc>
                <a:extLst>
                  <a:ext uri="{0D108BD9-81ED-4DB2-BD59-A6C34878D82A}">
                    <a16:rowId xmlns:a16="http://schemas.microsoft.com/office/drawing/2014/main" val="4224461527"/>
                  </a:ext>
                </a:extLst>
              </a:tr>
              <a:tr h="160736">
                <a:tc>
                  <a:txBody>
                    <a:bodyPr/>
                    <a:lstStyle/>
                    <a:p>
                      <a:pPr algn="r" fontAlgn="b"/>
                      <a:r>
                        <a:rPr lang="en-US" sz="1200" u="none" strike="noStrike">
                          <a:effectLst/>
                        </a:rPr>
                        <a:t>370000</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l" fontAlgn="b"/>
                      <a:r>
                        <a:rPr lang="en-US" sz="1200" u="none" strike="noStrike" dirty="0">
                          <a:effectLst/>
                        </a:rPr>
                        <a:t>Building and Ground Cleaning and Maintenance</a:t>
                      </a:r>
                      <a:endParaRPr lang="en-US" sz="1200" b="0" i="0" u="none" strike="noStrike" dirty="0">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a:effectLst/>
                        </a:rPr>
                        <a:t>361,180</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dirty="0">
                          <a:effectLst/>
                        </a:rPr>
                        <a:t>4,429,070</a:t>
                      </a:r>
                      <a:endParaRPr lang="en-US" sz="1200" b="0" i="0" u="none" strike="noStrike" dirty="0">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a:effectLst/>
                        </a:rPr>
                        <a:t>8.2</a:t>
                      </a:r>
                      <a:endParaRPr lang="en-US" sz="1200" b="0" i="0" u="none" strike="noStrike">
                        <a:solidFill>
                          <a:srgbClr val="000000"/>
                        </a:solidFill>
                        <a:effectLst/>
                        <a:latin typeface="Aptos Narrow" panose="020B0004020202020204" pitchFamily="34" charset="0"/>
                      </a:endParaRPr>
                    </a:p>
                  </a:txBody>
                  <a:tcPr marL="2107" marR="2107" marT="2107" marB="0" anchor="b"/>
                </a:tc>
                <a:extLst>
                  <a:ext uri="{0D108BD9-81ED-4DB2-BD59-A6C34878D82A}">
                    <a16:rowId xmlns:a16="http://schemas.microsoft.com/office/drawing/2014/main" val="979813800"/>
                  </a:ext>
                </a:extLst>
              </a:tr>
              <a:tr h="160736">
                <a:tc>
                  <a:txBody>
                    <a:bodyPr/>
                    <a:lstStyle/>
                    <a:p>
                      <a:pPr algn="r" fontAlgn="b"/>
                      <a:r>
                        <a:rPr lang="en-US" sz="1200" u="none" strike="noStrike">
                          <a:effectLst/>
                        </a:rPr>
                        <a:t>510000</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l" fontAlgn="b"/>
                      <a:r>
                        <a:rPr lang="en-US" sz="1200" u="none" strike="noStrike" dirty="0">
                          <a:effectLst/>
                        </a:rPr>
                        <a:t>Production</a:t>
                      </a:r>
                      <a:endParaRPr lang="en-US" sz="1200" b="0" i="0" u="none" strike="noStrike" dirty="0">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a:effectLst/>
                        </a:rPr>
                        <a:t>430,280</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dirty="0">
                          <a:effectLst/>
                        </a:rPr>
                        <a:t>8,770,170</a:t>
                      </a:r>
                      <a:endParaRPr lang="en-US" sz="1200" b="0" i="0" u="none" strike="noStrike" dirty="0">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a:effectLst/>
                        </a:rPr>
                        <a:t>4.9</a:t>
                      </a:r>
                      <a:endParaRPr lang="en-US" sz="1200" b="0" i="0" u="none" strike="noStrike">
                        <a:solidFill>
                          <a:srgbClr val="000000"/>
                        </a:solidFill>
                        <a:effectLst/>
                        <a:latin typeface="Aptos Narrow" panose="020B0004020202020204" pitchFamily="34" charset="0"/>
                      </a:endParaRPr>
                    </a:p>
                  </a:txBody>
                  <a:tcPr marL="2107" marR="2107" marT="2107" marB="0" anchor="b"/>
                </a:tc>
                <a:extLst>
                  <a:ext uri="{0D108BD9-81ED-4DB2-BD59-A6C34878D82A}">
                    <a16:rowId xmlns:a16="http://schemas.microsoft.com/office/drawing/2014/main" val="522158584"/>
                  </a:ext>
                </a:extLst>
              </a:tr>
              <a:tr h="160736">
                <a:tc>
                  <a:txBody>
                    <a:bodyPr/>
                    <a:lstStyle/>
                    <a:p>
                      <a:pPr algn="r" fontAlgn="b"/>
                      <a:r>
                        <a:rPr lang="en-US" sz="1200" u="none" strike="noStrike">
                          <a:effectLst/>
                        </a:rPr>
                        <a:t>430000</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l" fontAlgn="b"/>
                      <a:r>
                        <a:rPr lang="en-US" sz="1200" u="none" strike="noStrike" dirty="0">
                          <a:effectLst/>
                        </a:rPr>
                        <a:t>Office and Administrative Support</a:t>
                      </a:r>
                      <a:endParaRPr lang="en-US" sz="1200" b="0" i="0" u="none" strike="noStrike" dirty="0">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dirty="0">
                          <a:effectLst/>
                        </a:rPr>
                        <a:t>898,800</a:t>
                      </a:r>
                      <a:endParaRPr lang="en-US" sz="1200" b="0" i="0" u="none" strike="noStrike" dirty="0">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dirty="0">
                          <a:effectLst/>
                        </a:rPr>
                        <a:t>18,533,450</a:t>
                      </a:r>
                      <a:endParaRPr lang="en-US" sz="1200" b="0" i="0" u="none" strike="noStrike" dirty="0">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a:effectLst/>
                        </a:rPr>
                        <a:t>4.8</a:t>
                      </a:r>
                      <a:endParaRPr lang="en-US" sz="1200" b="0" i="0" u="none" strike="noStrike">
                        <a:solidFill>
                          <a:srgbClr val="000000"/>
                        </a:solidFill>
                        <a:effectLst/>
                        <a:latin typeface="Aptos Narrow" panose="020B0004020202020204" pitchFamily="34" charset="0"/>
                      </a:endParaRPr>
                    </a:p>
                  </a:txBody>
                  <a:tcPr marL="2107" marR="2107" marT="2107" marB="0" anchor="b"/>
                </a:tc>
                <a:extLst>
                  <a:ext uri="{0D108BD9-81ED-4DB2-BD59-A6C34878D82A}">
                    <a16:rowId xmlns:a16="http://schemas.microsoft.com/office/drawing/2014/main" val="56603492"/>
                  </a:ext>
                </a:extLst>
              </a:tr>
              <a:tr h="160736">
                <a:tc>
                  <a:txBody>
                    <a:bodyPr/>
                    <a:lstStyle/>
                    <a:p>
                      <a:pPr algn="r" fontAlgn="b"/>
                      <a:r>
                        <a:rPr lang="en-US" sz="1200" u="none" strike="noStrike">
                          <a:effectLst/>
                        </a:rPr>
                        <a:t>350000</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l" fontAlgn="b"/>
                      <a:r>
                        <a:rPr lang="en-US" sz="1200" u="none" strike="noStrike">
                          <a:effectLst/>
                        </a:rPr>
                        <a:t>Food Preparation and Serving Related Occupations</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dirty="0">
                          <a:effectLst/>
                        </a:rPr>
                        <a:t>280,940</a:t>
                      </a:r>
                      <a:endParaRPr lang="en-US" sz="1200" b="0" i="0" u="none" strike="noStrike" dirty="0">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dirty="0">
                          <a:effectLst/>
                        </a:rPr>
                        <a:t>13,247,870</a:t>
                      </a:r>
                      <a:endParaRPr lang="en-US" sz="1200" b="0" i="0" u="none" strike="noStrike" dirty="0">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dirty="0">
                          <a:effectLst/>
                        </a:rPr>
                        <a:t>2.1</a:t>
                      </a:r>
                      <a:endParaRPr lang="en-US" sz="1200" b="0" i="0" u="none" strike="noStrike" dirty="0">
                        <a:solidFill>
                          <a:srgbClr val="000000"/>
                        </a:solidFill>
                        <a:effectLst/>
                        <a:latin typeface="Aptos Narrow" panose="020B0004020202020204" pitchFamily="34" charset="0"/>
                      </a:endParaRPr>
                    </a:p>
                  </a:txBody>
                  <a:tcPr marL="2107" marR="2107" marT="2107" marB="0" anchor="b"/>
                </a:tc>
                <a:extLst>
                  <a:ext uri="{0D108BD9-81ED-4DB2-BD59-A6C34878D82A}">
                    <a16:rowId xmlns:a16="http://schemas.microsoft.com/office/drawing/2014/main" val="3321386750"/>
                  </a:ext>
                </a:extLst>
              </a:tr>
              <a:tr h="160736">
                <a:tc>
                  <a:txBody>
                    <a:bodyPr/>
                    <a:lstStyle/>
                    <a:p>
                      <a:pPr algn="r" fontAlgn="b"/>
                      <a:r>
                        <a:rPr lang="en-US" sz="1200" u="none" strike="noStrike">
                          <a:effectLst/>
                        </a:rPr>
                        <a:t>150000</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l" fontAlgn="b"/>
                      <a:r>
                        <a:rPr lang="en-US" sz="1200" u="none" strike="noStrike">
                          <a:effectLst/>
                        </a:rPr>
                        <a:t>Computer and Mathematical</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a:effectLst/>
                        </a:rPr>
                        <a:t>64,180</a:t>
                      </a:r>
                      <a:endParaRPr lang="en-US" sz="1200" b="0" i="0" u="none" strike="noStrike">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dirty="0">
                          <a:effectLst/>
                        </a:rPr>
                        <a:t>5,177,400</a:t>
                      </a:r>
                      <a:endParaRPr lang="en-US" sz="1200" b="0" i="0" u="none" strike="noStrike" dirty="0">
                        <a:solidFill>
                          <a:srgbClr val="000000"/>
                        </a:solidFill>
                        <a:effectLst/>
                        <a:latin typeface="Aptos Narrow" panose="020B0004020202020204" pitchFamily="34" charset="0"/>
                      </a:endParaRPr>
                    </a:p>
                  </a:txBody>
                  <a:tcPr marL="2107" marR="2107" marT="2107" marB="0" anchor="b"/>
                </a:tc>
                <a:tc>
                  <a:txBody>
                    <a:bodyPr/>
                    <a:lstStyle/>
                    <a:p>
                      <a:pPr algn="r" fontAlgn="b"/>
                      <a:r>
                        <a:rPr lang="en-US" sz="1200" u="none" strike="noStrike" dirty="0">
                          <a:effectLst/>
                        </a:rPr>
                        <a:t>1.2</a:t>
                      </a:r>
                      <a:endParaRPr lang="en-US" sz="1200" b="0" i="0" u="none" strike="noStrike" dirty="0">
                        <a:solidFill>
                          <a:srgbClr val="000000"/>
                        </a:solidFill>
                        <a:effectLst/>
                        <a:latin typeface="Aptos Narrow" panose="020B0004020202020204" pitchFamily="34" charset="0"/>
                      </a:endParaRPr>
                    </a:p>
                  </a:txBody>
                  <a:tcPr marL="2107" marR="2107" marT="2107" marB="0" anchor="b"/>
                </a:tc>
                <a:extLst>
                  <a:ext uri="{0D108BD9-81ED-4DB2-BD59-A6C34878D82A}">
                    <a16:rowId xmlns:a16="http://schemas.microsoft.com/office/drawing/2014/main" val="81904753"/>
                  </a:ext>
                </a:extLst>
              </a:tr>
            </a:tbl>
          </a:graphicData>
        </a:graphic>
      </p:graphicFrame>
    </p:spTree>
    <p:extLst>
      <p:ext uri="{BB962C8B-B14F-4D97-AF65-F5344CB8AC3E}">
        <p14:creationId xmlns:p14="http://schemas.microsoft.com/office/powerpoint/2010/main" val="4012739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7FC09-CA94-5DD0-D336-B3E2DD765EE7}"/>
              </a:ext>
            </a:extLst>
          </p:cNvPr>
          <p:cNvSpPr>
            <a:spLocks noGrp="1"/>
          </p:cNvSpPr>
          <p:nvPr>
            <p:ph type="title"/>
          </p:nvPr>
        </p:nvSpPr>
        <p:spPr/>
        <p:txBody>
          <a:bodyPr/>
          <a:lstStyle/>
          <a:p>
            <a:r>
              <a:rPr lang="en-US" dirty="0"/>
              <a:t>Coverage: More Detail</a:t>
            </a:r>
          </a:p>
        </p:txBody>
      </p:sp>
      <p:sp>
        <p:nvSpPr>
          <p:cNvPr id="6" name="Slide Number Placeholder 5">
            <a:extLst>
              <a:ext uri="{FF2B5EF4-FFF2-40B4-BE49-F238E27FC236}">
                <a16:creationId xmlns:a16="http://schemas.microsoft.com/office/drawing/2014/main" id="{787E9D35-9F2B-F7EA-8FA2-4A99BACB3AD4}"/>
              </a:ext>
            </a:extLst>
          </p:cNvPr>
          <p:cNvSpPr>
            <a:spLocks noGrp="1"/>
          </p:cNvSpPr>
          <p:nvPr>
            <p:ph type="sldNum" sz="quarter" idx="12"/>
          </p:nvPr>
        </p:nvSpPr>
        <p:spPr/>
        <p:txBody>
          <a:bodyPr/>
          <a:lstStyle/>
          <a:p>
            <a:fld id="{48F63A3B-78C7-47BE-AE5E-E10140E04643}" type="slidenum">
              <a:rPr lang="en-US" smtClean="0"/>
              <a:t>5</a:t>
            </a:fld>
            <a:endParaRPr lang="en-US" dirty="0"/>
          </a:p>
        </p:txBody>
      </p:sp>
      <p:sp>
        <p:nvSpPr>
          <p:cNvPr id="9" name="Content Placeholder 8">
            <a:extLst>
              <a:ext uri="{FF2B5EF4-FFF2-40B4-BE49-F238E27FC236}">
                <a16:creationId xmlns:a16="http://schemas.microsoft.com/office/drawing/2014/main" id="{662FBD96-4C63-5061-2DB5-EE069F9532F6}"/>
              </a:ext>
            </a:extLst>
          </p:cNvPr>
          <p:cNvSpPr>
            <a:spLocks noGrp="1"/>
          </p:cNvSpPr>
          <p:nvPr>
            <p:ph idx="1"/>
          </p:nvPr>
        </p:nvSpPr>
        <p:spPr>
          <a:xfrm>
            <a:off x="7061020" y="1460499"/>
            <a:ext cx="4355842" cy="1080901"/>
          </a:xfrm>
        </p:spPr>
        <p:txBody>
          <a:bodyPr>
            <a:normAutofit/>
          </a:bodyPr>
          <a:lstStyle/>
          <a:p>
            <a:r>
              <a:rPr lang="en-US" dirty="0">
                <a:hlinkClick r:id="rId2"/>
              </a:rPr>
              <a:t>https://widcenter.org/occupational-license-coverage/</a:t>
            </a:r>
            <a:r>
              <a:rPr lang="en-US" dirty="0"/>
              <a:t> </a:t>
            </a:r>
          </a:p>
          <a:p>
            <a:pPr marL="0" indent="0">
              <a:buNone/>
            </a:pPr>
            <a:endParaRPr lang="en-US" dirty="0"/>
          </a:p>
        </p:txBody>
      </p:sp>
      <p:pic>
        <p:nvPicPr>
          <p:cNvPr id="5" name="Picture 4">
            <a:extLst>
              <a:ext uri="{FF2B5EF4-FFF2-40B4-BE49-F238E27FC236}">
                <a16:creationId xmlns:a16="http://schemas.microsoft.com/office/drawing/2014/main" id="{46F167B4-1A39-AEBB-EB00-9612FBD70C99}"/>
              </a:ext>
            </a:extLst>
          </p:cNvPr>
          <p:cNvPicPr>
            <a:picLocks noChangeAspect="1"/>
          </p:cNvPicPr>
          <p:nvPr/>
        </p:nvPicPr>
        <p:blipFill>
          <a:blip r:embed="rId3"/>
          <a:stretch>
            <a:fillRect/>
          </a:stretch>
        </p:blipFill>
        <p:spPr>
          <a:xfrm>
            <a:off x="1227877" y="321617"/>
            <a:ext cx="5443466" cy="6399858"/>
          </a:xfrm>
          <a:prstGeom prst="rect">
            <a:avLst/>
          </a:prstGeom>
        </p:spPr>
      </p:pic>
    </p:spTree>
    <p:extLst>
      <p:ext uri="{BB962C8B-B14F-4D97-AF65-F5344CB8AC3E}">
        <p14:creationId xmlns:p14="http://schemas.microsoft.com/office/powerpoint/2010/main" val="3720657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242E7-573A-795E-88D8-2533F3A5C112}"/>
              </a:ext>
            </a:extLst>
          </p:cNvPr>
          <p:cNvSpPr>
            <a:spLocks noGrp="1"/>
          </p:cNvSpPr>
          <p:nvPr>
            <p:ph type="title"/>
          </p:nvPr>
        </p:nvSpPr>
        <p:spPr/>
        <p:txBody>
          <a:bodyPr/>
          <a:lstStyle/>
          <a:p>
            <a:r>
              <a:rPr lang="en-US" dirty="0"/>
              <a:t>Common state-level licensure reform efforts</a:t>
            </a:r>
          </a:p>
        </p:txBody>
      </p:sp>
      <p:sp>
        <p:nvSpPr>
          <p:cNvPr id="4" name="Date Placeholder 3">
            <a:extLst>
              <a:ext uri="{FF2B5EF4-FFF2-40B4-BE49-F238E27FC236}">
                <a16:creationId xmlns:a16="http://schemas.microsoft.com/office/drawing/2014/main" id="{2D6611A5-96F4-E520-6B76-F8F1074A9346}"/>
              </a:ext>
            </a:extLst>
          </p:cNvPr>
          <p:cNvSpPr>
            <a:spLocks noGrp="1"/>
          </p:cNvSpPr>
          <p:nvPr>
            <p:ph type="dt" sz="half" idx="10"/>
          </p:nvPr>
        </p:nvSpPr>
        <p:spPr/>
        <p:txBody>
          <a:bodyPr/>
          <a:lstStyle/>
          <a:p>
            <a:fld id="{824D5D47-1752-4D84-8BFB-C2F71A34C932}" type="datetime1">
              <a:rPr lang="en-US" smtClean="0"/>
              <a:t>4/16/2025</a:t>
            </a:fld>
            <a:endParaRPr lang="en-US" dirty="0"/>
          </a:p>
        </p:txBody>
      </p:sp>
      <p:sp>
        <p:nvSpPr>
          <p:cNvPr id="6" name="Slide Number Placeholder 5">
            <a:extLst>
              <a:ext uri="{FF2B5EF4-FFF2-40B4-BE49-F238E27FC236}">
                <a16:creationId xmlns:a16="http://schemas.microsoft.com/office/drawing/2014/main" id="{FEE58D18-57F0-CBA5-F3EE-65C2E5D09C6B}"/>
              </a:ext>
            </a:extLst>
          </p:cNvPr>
          <p:cNvSpPr>
            <a:spLocks noGrp="1"/>
          </p:cNvSpPr>
          <p:nvPr>
            <p:ph type="sldNum" sz="quarter" idx="12"/>
          </p:nvPr>
        </p:nvSpPr>
        <p:spPr/>
        <p:txBody>
          <a:bodyPr/>
          <a:lstStyle/>
          <a:p>
            <a:fld id="{48F63A3B-78C7-47BE-AE5E-E10140E04643}" type="slidenum">
              <a:rPr lang="en-US" smtClean="0"/>
              <a:t>6</a:t>
            </a:fld>
            <a:endParaRPr lang="en-US" dirty="0"/>
          </a:p>
        </p:txBody>
      </p:sp>
      <p:sp>
        <p:nvSpPr>
          <p:cNvPr id="12" name="TextBox 11">
            <a:extLst>
              <a:ext uri="{FF2B5EF4-FFF2-40B4-BE49-F238E27FC236}">
                <a16:creationId xmlns:a16="http://schemas.microsoft.com/office/drawing/2014/main" id="{F0DC7246-E2AB-FB67-4DC7-5F80934F3D70}"/>
              </a:ext>
            </a:extLst>
          </p:cNvPr>
          <p:cNvSpPr txBox="1"/>
          <p:nvPr/>
        </p:nvSpPr>
        <p:spPr>
          <a:xfrm>
            <a:off x="1241520" y="1801260"/>
            <a:ext cx="9708959" cy="4370427"/>
          </a:xfrm>
          <a:prstGeom prst="rect">
            <a:avLst/>
          </a:prstGeom>
          <a:noFill/>
        </p:spPr>
        <p:txBody>
          <a:bodyPr wrap="square" rtlCol="0">
            <a:spAutoFit/>
          </a:bodyPr>
          <a:lstStyle/>
          <a:p>
            <a:r>
              <a:rPr lang="en-US" sz="2800" b="1" dirty="0"/>
              <a:t>Reciprocity &amp; interstate mobility:</a:t>
            </a:r>
            <a:r>
              <a:rPr lang="en-US" sz="2800" dirty="0"/>
              <a:t> Expanding recognition of out-of-state licenses.</a:t>
            </a:r>
          </a:p>
          <a:p>
            <a:r>
              <a:rPr lang="en-US" sz="2800" b="1" dirty="0"/>
              <a:t>Criminal record restrictions:</a:t>
            </a:r>
            <a:r>
              <a:rPr lang="en-US" sz="2800" dirty="0"/>
              <a:t> Reducing barriers for justice-involved individuals.</a:t>
            </a:r>
          </a:p>
          <a:p>
            <a:r>
              <a:rPr lang="en-US" sz="2800" b="1" dirty="0"/>
              <a:t>Fee standardization &amp; reduction:</a:t>
            </a:r>
            <a:r>
              <a:rPr lang="en-US" sz="2800" dirty="0"/>
              <a:t> Addressing financial burdens of licensure.</a:t>
            </a:r>
          </a:p>
          <a:p>
            <a:r>
              <a:rPr lang="en-US" sz="2800" b="1" dirty="0"/>
              <a:t>Military family exemptions:</a:t>
            </a:r>
            <a:r>
              <a:rPr lang="en-US" sz="2800" dirty="0"/>
              <a:t> Easing transitions for service members and spouses.</a:t>
            </a:r>
          </a:p>
          <a:p>
            <a:endParaRPr lang="en-US" dirty="0"/>
          </a:p>
          <a:p>
            <a:endParaRPr lang="en-US" dirty="0"/>
          </a:p>
          <a:p>
            <a:endParaRPr lang="en-US" dirty="0"/>
          </a:p>
        </p:txBody>
      </p:sp>
    </p:spTree>
    <p:extLst>
      <p:ext uri="{BB962C8B-B14F-4D97-AF65-F5344CB8AC3E}">
        <p14:creationId xmlns:p14="http://schemas.microsoft.com/office/powerpoint/2010/main" val="4032720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25FDD-2A30-EB9A-5597-A36CA41B21B9}"/>
              </a:ext>
            </a:extLst>
          </p:cNvPr>
          <p:cNvSpPr>
            <a:spLocks noGrp="1"/>
          </p:cNvSpPr>
          <p:nvPr>
            <p:ph type="title"/>
          </p:nvPr>
        </p:nvSpPr>
        <p:spPr/>
        <p:txBody>
          <a:bodyPr/>
          <a:lstStyle/>
          <a:p>
            <a:r>
              <a:rPr lang="en-US" dirty="0"/>
              <a:t>Recent Reform Efforts</a:t>
            </a:r>
          </a:p>
        </p:txBody>
      </p:sp>
      <p:sp>
        <p:nvSpPr>
          <p:cNvPr id="4" name="Date Placeholder 3">
            <a:extLst>
              <a:ext uri="{FF2B5EF4-FFF2-40B4-BE49-F238E27FC236}">
                <a16:creationId xmlns:a16="http://schemas.microsoft.com/office/drawing/2014/main" id="{7B2371E1-2291-6C8C-8F3D-A206B4F82992}"/>
              </a:ext>
            </a:extLst>
          </p:cNvPr>
          <p:cNvSpPr>
            <a:spLocks noGrp="1"/>
          </p:cNvSpPr>
          <p:nvPr>
            <p:ph type="dt" sz="half" idx="10"/>
          </p:nvPr>
        </p:nvSpPr>
        <p:spPr/>
        <p:txBody>
          <a:bodyPr/>
          <a:lstStyle/>
          <a:p>
            <a:fld id="{824D5D47-1752-4D84-8BFB-C2F71A34C932}" type="datetime1">
              <a:rPr lang="en-US" smtClean="0"/>
              <a:t>4/16/2025</a:t>
            </a:fld>
            <a:endParaRPr lang="en-US" dirty="0"/>
          </a:p>
        </p:txBody>
      </p:sp>
      <p:sp>
        <p:nvSpPr>
          <p:cNvPr id="6" name="Slide Number Placeholder 5">
            <a:extLst>
              <a:ext uri="{FF2B5EF4-FFF2-40B4-BE49-F238E27FC236}">
                <a16:creationId xmlns:a16="http://schemas.microsoft.com/office/drawing/2014/main" id="{41341BFA-C8D2-F97A-7686-56F337703EA8}"/>
              </a:ext>
            </a:extLst>
          </p:cNvPr>
          <p:cNvSpPr>
            <a:spLocks noGrp="1"/>
          </p:cNvSpPr>
          <p:nvPr>
            <p:ph type="sldNum" sz="quarter" idx="12"/>
          </p:nvPr>
        </p:nvSpPr>
        <p:spPr/>
        <p:txBody>
          <a:bodyPr/>
          <a:lstStyle/>
          <a:p>
            <a:fld id="{48F63A3B-78C7-47BE-AE5E-E10140E04643}" type="slidenum">
              <a:rPr lang="en-US" smtClean="0"/>
              <a:t>7</a:t>
            </a:fld>
            <a:endParaRPr lang="en-US" dirty="0"/>
          </a:p>
        </p:txBody>
      </p:sp>
      <p:pic>
        <p:nvPicPr>
          <p:cNvPr id="7" name="Picture 6">
            <a:extLst>
              <a:ext uri="{FF2B5EF4-FFF2-40B4-BE49-F238E27FC236}">
                <a16:creationId xmlns:a16="http://schemas.microsoft.com/office/drawing/2014/main" id="{276DA1E6-7759-7DCE-390C-96CBBB5B7BC3}"/>
              </a:ext>
            </a:extLst>
          </p:cNvPr>
          <p:cNvPicPr>
            <a:picLocks noChangeAspect="1"/>
          </p:cNvPicPr>
          <p:nvPr/>
        </p:nvPicPr>
        <p:blipFill>
          <a:blip r:embed="rId3"/>
          <a:stretch>
            <a:fillRect/>
          </a:stretch>
        </p:blipFill>
        <p:spPr>
          <a:xfrm>
            <a:off x="5273019" y="1487002"/>
            <a:ext cx="6524893" cy="5234473"/>
          </a:xfrm>
          <a:prstGeom prst="rect">
            <a:avLst/>
          </a:prstGeom>
        </p:spPr>
      </p:pic>
    </p:spTree>
    <p:extLst>
      <p:ext uri="{BB962C8B-B14F-4D97-AF65-F5344CB8AC3E}">
        <p14:creationId xmlns:p14="http://schemas.microsoft.com/office/powerpoint/2010/main" val="253743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25FDD-2A30-EB9A-5597-A36CA41B21B9}"/>
              </a:ext>
            </a:extLst>
          </p:cNvPr>
          <p:cNvSpPr>
            <a:spLocks noGrp="1"/>
          </p:cNvSpPr>
          <p:nvPr>
            <p:ph type="title"/>
          </p:nvPr>
        </p:nvSpPr>
        <p:spPr/>
        <p:txBody>
          <a:bodyPr/>
          <a:lstStyle/>
          <a:p>
            <a:r>
              <a:rPr lang="en-US" dirty="0"/>
              <a:t>National License Compacts: A Growing Trend</a:t>
            </a:r>
          </a:p>
        </p:txBody>
      </p:sp>
      <p:sp>
        <p:nvSpPr>
          <p:cNvPr id="4" name="Date Placeholder 3">
            <a:extLst>
              <a:ext uri="{FF2B5EF4-FFF2-40B4-BE49-F238E27FC236}">
                <a16:creationId xmlns:a16="http://schemas.microsoft.com/office/drawing/2014/main" id="{7B2371E1-2291-6C8C-8F3D-A206B4F82992}"/>
              </a:ext>
            </a:extLst>
          </p:cNvPr>
          <p:cNvSpPr>
            <a:spLocks noGrp="1"/>
          </p:cNvSpPr>
          <p:nvPr>
            <p:ph type="dt" sz="half" idx="10"/>
          </p:nvPr>
        </p:nvSpPr>
        <p:spPr/>
        <p:txBody>
          <a:bodyPr/>
          <a:lstStyle/>
          <a:p>
            <a:fld id="{824D5D47-1752-4D84-8BFB-C2F71A34C932}" type="datetime1">
              <a:rPr lang="en-US" smtClean="0"/>
              <a:t>4/16/2025</a:t>
            </a:fld>
            <a:endParaRPr lang="en-US" dirty="0"/>
          </a:p>
        </p:txBody>
      </p:sp>
      <p:sp>
        <p:nvSpPr>
          <p:cNvPr id="6" name="Slide Number Placeholder 5">
            <a:extLst>
              <a:ext uri="{FF2B5EF4-FFF2-40B4-BE49-F238E27FC236}">
                <a16:creationId xmlns:a16="http://schemas.microsoft.com/office/drawing/2014/main" id="{41341BFA-C8D2-F97A-7686-56F337703EA8}"/>
              </a:ext>
            </a:extLst>
          </p:cNvPr>
          <p:cNvSpPr>
            <a:spLocks noGrp="1"/>
          </p:cNvSpPr>
          <p:nvPr>
            <p:ph type="sldNum" sz="quarter" idx="12"/>
          </p:nvPr>
        </p:nvSpPr>
        <p:spPr/>
        <p:txBody>
          <a:bodyPr/>
          <a:lstStyle/>
          <a:p>
            <a:fld id="{48F63A3B-78C7-47BE-AE5E-E10140E04643}" type="slidenum">
              <a:rPr lang="en-US" smtClean="0"/>
              <a:t>8</a:t>
            </a:fld>
            <a:endParaRPr lang="en-US" dirty="0"/>
          </a:p>
        </p:txBody>
      </p:sp>
      <p:sp>
        <p:nvSpPr>
          <p:cNvPr id="3" name="TextBox 2">
            <a:extLst>
              <a:ext uri="{FF2B5EF4-FFF2-40B4-BE49-F238E27FC236}">
                <a16:creationId xmlns:a16="http://schemas.microsoft.com/office/drawing/2014/main" id="{1C7310DA-95C8-499C-C096-30700479C2E2}"/>
              </a:ext>
            </a:extLst>
          </p:cNvPr>
          <p:cNvSpPr txBox="1"/>
          <p:nvPr/>
        </p:nvSpPr>
        <p:spPr>
          <a:xfrm>
            <a:off x="571501" y="1647825"/>
            <a:ext cx="2209021" cy="2308324"/>
          </a:xfrm>
          <a:prstGeom prst="rect">
            <a:avLst/>
          </a:prstGeom>
          <a:noFill/>
        </p:spPr>
        <p:txBody>
          <a:bodyPr wrap="square" rtlCol="0">
            <a:spAutoFit/>
          </a:bodyPr>
          <a:lstStyle/>
          <a:p>
            <a:pPr>
              <a:buFont typeface="Arial" panose="020B0604020202020204" pitchFamily="34" charset="0"/>
              <a:buChar char="•"/>
            </a:pPr>
            <a:r>
              <a:rPr lang="en-US" sz="1600" dirty="0"/>
              <a:t>Explanation of compacts: How they work and which industries use them.</a:t>
            </a:r>
          </a:p>
          <a:p>
            <a:pPr>
              <a:buFont typeface="Arial" panose="020B0604020202020204" pitchFamily="34" charset="0"/>
              <a:buChar char="•"/>
            </a:pPr>
            <a:r>
              <a:rPr lang="en-US" sz="1600" dirty="0"/>
              <a:t>Compacts vs Reciprocity</a:t>
            </a:r>
          </a:p>
          <a:p>
            <a:pPr>
              <a:buFont typeface="Arial" panose="020B0604020202020204" pitchFamily="34" charset="0"/>
              <a:buChar char="•"/>
            </a:pPr>
            <a:r>
              <a:rPr lang="en-US" sz="1600" dirty="0"/>
              <a:t>Map: State adoption of major national compacts.</a:t>
            </a:r>
          </a:p>
        </p:txBody>
      </p:sp>
      <p:pic>
        <p:nvPicPr>
          <p:cNvPr id="7" name="Picture 6">
            <a:extLst>
              <a:ext uri="{FF2B5EF4-FFF2-40B4-BE49-F238E27FC236}">
                <a16:creationId xmlns:a16="http://schemas.microsoft.com/office/drawing/2014/main" id="{8D72AED7-2204-A1C0-00E6-0B38ADF38B31}"/>
              </a:ext>
            </a:extLst>
          </p:cNvPr>
          <p:cNvPicPr>
            <a:picLocks noChangeAspect="1"/>
          </p:cNvPicPr>
          <p:nvPr/>
        </p:nvPicPr>
        <p:blipFill>
          <a:blip r:embed="rId3"/>
          <a:stretch>
            <a:fillRect/>
          </a:stretch>
        </p:blipFill>
        <p:spPr>
          <a:xfrm>
            <a:off x="2991028" y="1553982"/>
            <a:ext cx="8783290" cy="5304018"/>
          </a:xfrm>
          <a:prstGeom prst="rect">
            <a:avLst/>
          </a:prstGeom>
        </p:spPr>
      </p:pic>
    </p:spTree>
    <p:extLst>
      <p:ext uri="{BB962C8B-B14F-4D97-AF65-F5344CB8AC3E}">
        <p14:creationId xmlns:p14="http://schemas.microsoft.com/office/powerpoint/2010/main" val="240520024"/>
      </p:ext>
    </p:extLst>
  </p:cSld>
  <p:clrMapOvr>
    <a:masterClrMapping/>
  </p:clrMapOvr>
</p:sld>
</file>

<file path=ppt/theme/theme1.xml><?xml version="1.0" encoding="utf-8"?>
<a:theme xmlns:a="http://schemas.openxmlformats.org/drawingml/2006/main" name="MN.IT">
  <a:themeElements>
    <a:clrScheme name="Minnesota Brand Colors">
      <a:dk1>
        <a:srgbClr val="003865"/>
      </a:dk1>
      <a:lt1>
        <a:srgbClr val="FFFFFF"/>
      </a:lt1>
      <a:dk2>
        <a:srgbClr val="000000"/>
      </a:dk2>
      <a:lt2>
        <a:srgbClr val="DDDDDA"/>
      </a:lt2>
      <a:accent1>
        <a:srgbClr val="003865"/>
      </a:accent1>
      <a:accent2>
        <a:srgbClr val="78BE21"/>
      </a:accent2>
      <a:accent3>
        <a:srgbClr val="008EAA"/>
      </a:accent3>
      <a:accent4>
        <a:srgbClr val="8D3F2B"/>
      </a:accent4>
      <a:accent5>
        <a:srgbClr val="0D5257"/>
      </a:accent5>
      <a:accent6>
        <a:srgbClr val="5D295F"/>
      </a:accent6>
      <a:hlink>
        <a:srgbClr val="0563C1"/>
      </a:hlink>
      <a:folHlink>
        <a:srgbClr val="5D295F"/>
      </a:folHlink>
    </a:clrScheme>
    <a:fontScheme name="MN Secondary Fonts">
      <a:majorFont>
        <a:latin typeface="Calibri"/>
        <a:ea typeface=""/>
        <a:cs typeface=""/>
      </a:majorFont>
      <a:minorFont>
        <a:latin typeface="Calibri"/>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N.IT" id="{43004C98-5B53-4D58-92B4-D334E886AB92}" vid="{BCC84AB3-760B-4B29-9458-5FA6845EC3C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FA8F766A8A5C4439D1F9E47463AE977" ma:contentTypeVersion="12" ma:contentTypeDescription="Create a new document." ma:contentTypeScope="" ma:versionID="c6eded261bb585ac884e3917fe6e4589">
  <xsd:schema xmlns:xsd="http://www.w3.org/2001/XMLSchema" xmlns:xs="http://www.w3.org/2001/XMLSchema" xmlns:p="http://schemas.microsoft.com/office/2006/metadata/properties" xmlns:ns2="11b35ced-cbbd-4bb6-a753-082a779fefc4" xmlns:ns3="91a27f72-aaa3-479a-8056-4d1f482f6428" targetNamespace="http://schemas.microsoft.com/office/2006/metadata/properties" ma:root="true" ma:fieldsID="68c8047b2e2cae5e4fdd5d2945075ea8" ns2:_="" ns3:_="">
    <xsd:import namespace="11b35ced-cbbd-4bb6-a753-082a779fefc4"/>
    <xsd:import namespace="91a27f72-aaa3-479a-8056-4d1f482f642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b35ced-cbbd-4bb6-a753-082a779fef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219cb8a3-2c43-49ff-bdd4-56a41dc47ca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1a27f72-aaa3-479a-8056-4d1f482f6428"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d7f6bc12-f1ad-477b-a311-a0c105f128e1}" ma:internalName="TaxCatchAll" ma:showField="CatchAllData" ma:web="91a27f72-aaa3-479a-8056-4d1f482f642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91a27f72-aaa3-479a-8056-4d1f482f6428" xsi:nil="true"/>
    <lcf76f155ced4ddcb4097134ff3c332f xmlns="11b35ced-cbbd-4bb6-a753-082a779fefc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7F4349A-22F7-4A2D-8CA5-43DDCD679590}">
  <ds:schemaRefs>
    <ds:schemaRef ds:uri="http://schemas.microsoft.com/sharepoint/v3/contenttype/forms"/>
  </ds:schemaRefs>
</ds:datastoreItem>
</file>

<file path=customXml/itemProps2.xml><?xml version="1.0" encoding="utf-8"?>
<ds:datastoreItem xmlns:ds="http://schemas.openxmlformats.org/officeDocument/2006/customXml" ds:itemID="{E6C1004E-2A3C-4C2C-8145-E19291CFCE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b35ced-cbbd-4bb6-a753-082a779fefc4"/>
    <ds:schemaRef ds:uri="91a27f72-aaa3-479a-8056-4d1f482f642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678B604-9059-4F1C-B8E2-C96A71A964D2}">
  <ds:schemaRefs>
    <ds:schemaRef ds:uri="91a27f72-aaa3-479a-8056-4d1f482f6428"/>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11b35ced-cbbd-4bb6-a753-082a779fefc4"/>
    <ds:schemaRef ds:uri="http://purl.org/dc/terms/"/>
    <ds:schemaRef ds:uri="http://schemas.openxmlformats.org/package/2006/metadata/core-properties"/>
    <ds:schemaRef ds:uri="http://www.w3.org/XML/1998/namespace"/>
  </ds:schemaRefs>
</ds:datastoreItem>
</file>

<file path=docMetadata/LabelInfo.xml><?xml version="1.0" encoding="utf-8"?>
<clbl:labelList xmlns:clbl="http://schemas.microsoft.com/office/2020/mipLabelMetadata">
  <clbl:label id="{eb14b046-24c4-4519-8f26-b89c2159828c}" enabled="0" method="" siteId="{eb14b046-24c4-4519-8f26-b89c2159828c}" removed="1"/>
</clbl:labelList>
</file>

<file path=docProps/app.xml><?xml version="1.0" encoding="utf-8"?>
<Properties xmlns="http://schemas.openxmlformats.org/officeDocument/2006/extended-properties" xmlns:vt="http://schemas.openxmlformats.org/officeDocument/2006/docPropsVTypes">
  <Template>MN.IT</Template>
  <TotalTime>84548</TotalTime>
  <Words>624</Words>
  <Application>Microsoft Office PowerPoint</Application>
  <PresentationFormat>Widescreen</PresentationFormat>
  <Paragraphs>165</Paragraphs>
  <Slides>8</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Aptos Narrow</vt:lpstr>
      <vt:lpstr>Arial</vt:lpstr>
      <vt:lpstr>Calibri</vt:lpstr>
      <vt:lpstr>NeueHaasGroteskText Std</vt:lpstr>
      <vt:lpstr>MN.IT</vt:lpstr>
      <vt:lpstr>Occupational Licensure Coverage and Climate Moving forward with license data</vt:lpstr>
      <vt:lpstr>Introduction</vt:lpstr>
      <vt:lpstr>Occupational Licensure Coverage: Long-Term Trends</vt:lpstr>
      <vt:lpstr>Occupational Licensure Coverage: Long-Term Trends</vt:lpstr>
      <vt:lpstr>Coverage: More Detail</vt:lpstr>
      <vt:lpstr>Common state-level licensure reform efforts</vt:lpstr>
      <vt:lpstr>Recent Reform Efforts</vt:lpstr>
      <vt:lpstr>National License Compacts: A Growing Trend</vt:lpstr>
    </vt:vector>
  </TitlesOfParts>
  <Company>State of Minnesota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of Minnesota Sample PowerPoint Template</dc:title>
  <dc:subject>PowerPoint Template</dc:subject>
  <dc:creator>MN.IT Services Communications</dc:creator>
  <cp:keywords>PowerPoint, Template</cp:keywords>
  <dc:description>Version 1.1, Released 8-2016</dc:description>
  <cp:lastModifiedBy>Rohrer, Amanda (DEED)</cp:lastModifiedBy>
  <cp:revision>701</cp:revision>
  <cp:lastPrinted>2017-03-14T16:27:36Z</cp:lastPrinted>
  <dcterms:created xsi:type="dcterms:W3CDTF">2016-01-06T16:54:03Z</dcterms:created>
  <dcterms:modified xsi:type="dcterms:W3CDTF">2025-04-21T11:29:42Z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0x0101003FA8F766A8A5C4439D1F9E47463AE977</vt:lpwstr>
  </property>
  <property fmtid="{D5CDD505-2E9C-101B-9397-08002B2CF9AE}" pid="3" name="MediaServiceImageTags">
    <vt:lpwstr/>
  </property>
</Properties>
</file>